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sldIdLst>
    <p:sldId id="256" r:id="rId2"/>
    <p:sldId id="292" r:id="rId3"/>
    <p:sldId id="291" r:id="rId4"/>
    <p:sldId id="294" r:id="rId5"/>
    <p:sldId id="297" r:id="rId6"/>
    <p:sldId id="293" r:id="rId7"/>
    <p:sldId id="295" r:id="rId8"/>
    <p:sldId id="296" r:id="rId9"/>
    <p:sldId id="298" r:id="rId10"/>
    <p:sldId id="299" r:id="rId11"/>
    <p:sldId id="30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8" autoAdjust="0"/>
    <p:restoredTop sz="94660"/>
  </p:normalViewPr>
  <p:slideViewPr>
    <p:cSldViewPr snapToGrid="0">
      <p:cViewPr>
        <p:scale>
          <a:sx n="84" d="100"/>
          <a:sy n="84" d="100"/>
        </p:scale>
        <p:origin x="-102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F24325-600F-4223-90D6-2E10B3545D51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4E2CE4B3-99A6-4088-8E0D-8AB5BAB10615}">
      <dgm:prSet phldrT="[Text]"/>
      <dgm:spPr/>
      <dgm:t>
        <a:bodyPr/>
        <a:lstStyle/>
        <a:p>
          <a:r>
            <a:rPr lang="en-US" dirty="0" err="1"/>
            <a:t>Petugas</a:t>
          </a:r>
          <a:r>
            <a:rPr lang="en-US" dirty="0"/>
            <a:t> </a:t>
          </a:r>
          <a:r>
            <a:rPr lang="en-US" dirty="0" err="1"/>
            <a:t>harus</a:t>
          </a:r>
          <a:r>
            <a:rPr lang="en-US" dirty="0"/>
            <a:t> </a:t>
          </a:r>
          <a:r>
            <a:rPr lang="en-US" dirty="0" err="1"/>
            <a:t>mengunduh</a:t>
          </a:r>
          <a:r>
            <a:rPr lang="en-US" dirty="0"/>
            <a:t> </a:t>
          </a:r>
          <a:r>
            <a:rPr lang="en-US" dirty="0" err="1"/>
            <a:t>bendel</a:t>
          </a:r>
          <a:r>
            <a:rPr lang="en-US" dirty="0"/>
            <a:t> yang </a:t>
          </a:r>
          <a:r>
            <a:rPr lang="en-US" dirty="0" err="1"/>
            <a:t>sudah</a:t>
          </a:r>
          <a:r>
            <a:rPr lang="en-US" dirty="0"/>
            <a:t> </a:t>
          </a:r>
          <a:r>
            <a:rPr lang="en-US" dirty="0" err="1"/>
            <a:t>ditugaskan</a:t>
          </a:r>
          <a:endParaRPr lang="id-ID" dirty="0"/>
        </a:p>
      </dgm:t>
    </dgm:pt>
    <dgm:pt modelId="{3735FCB2-4528-41D1-8886-F2EC281A8648}" type="parTrans" cxnId="{0393B13A-8CCE-4C60-B13C-A8A97B7C4B14}">
      <dgm:prSet/>
      <dgm:spPr/>
      <dgm:t>
        <a:bodyPr/>
        <a:lstStyle/>
        <a:p>
          <a:endParaRPr lang="id-ID"/>
        </a:p>
      </dgm:t>
    </dgm:pt>
    <dgm:pt modelId="{F75A3D68-4321-4FE5-9179-3883042AB47F}" type="sibTrans" cxnId="{0393B13A-8CCE-4C60-B13C-A8A97B7C4B14}">
      <dgm:prSet/>
      <dgm:spPr/>
      <dgm:t>
        <a:bodyPr/>
        <a:lstStyle/>
        <a:p>
          <a:endParaRPr lang="id-ID"/>
        </a:p>
      </dgm:t>
    </dgm:pt>
    <dgm:pt modelId="{5626E73A-FDC9-4C3D-A958-2F98A6437411}" type="pres">
      <dgm:prSet presAssocID="{D8F24325-600F-4223-90D6-2E10B3545D51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AB3BAA6-1A95-485B-8307-86463AF2160D}" type="pres">
      <dgm:prSet presAssocID="{4E2CE4B3-99A6-4088-8E0D-8AB5BAB10615}" presName="composite" presStyleCnt="0"/>
      <dgm:spPr/>
    </dgm:pt>
    <dgm:pt modelId="{0F7C4C44-FF0C-401C-9846-5E03176399E8}" type="pres">
      <dgm:prSet presAssocID="{4E2CE4B3-99A6-4088-8E0D-8AB5BAB10615}" presName="FirstChild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D9218BB4-0377-4B59-9CEF-D5D22B3F9E19}" type="pres">
      <dgm:prSet presAssocID="{4E2CE4B3-99A6-4088-8E0D-8AB5BAB10615}" presName="Parent" presStyleLbl="alignNode1" presStyleIdx="0" presStyleCnt="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6B147-73B5-4EAD-B78D-CBA64F07F22C}" type="pres">
      <dgm:prSet presAssocID="{4E2CE4B3-99A6-4088-8E0D-8AB5BAB10615}" presName="Accent" presStyleLbl="parChTrans1D1" presStyleIdx="0" presStyleCnt="1"/>
      <dgm:spPr/>
    </dgm:pt>
  </dgm:ptLst>
  <dgm:cxnLst>
    <dgm:cxn modelId="{C457E8AC-78B7-496B-A949-BC10022E0897}" type="presOf" srcId="{D8F24325-600F-4223-90D6-2E10B3545D51}" destId="{5626E73A-FDC9-4C3D-A958-2F98A6437411}" srcOrd="0" destOrd="0" presId="urn:microsoft.com/office/officeart/2011/layout/TabList"/>
    <dgm:cxn modelId="{FE5190C3-B6FA-4829-B30E-6B1FEDEA5ADF}" type="presOf" srcId="{4E2CE4B3-99A6-4088-8E0D-8AB5BAB10615}" destId="{D9218BB4-0377-4B59-9CEF-D5D22B3F9E19}" srcOrd="0" destOrd="0" presId="urn:microsoft.com/office/officeart/2011/layout/TabList"/>
    <dgm:cxn modelId="{0393B13A-8CCE-4C60-B13C-A8A97B7C4B14}" srcId="{D8F24325-600F-4223-90D6-2E10B3545D51}" destId="{4E2CE4B3-99A6-4088-8E0D-8AB5BAB10615}" srcOrd="0" destOrd="0" parTransId="{3735FCB2-4528-41D1-8886-F2EC281A8648}" sibTransId="{F75A3D68-4321-4FE5-9179-3883042AB47F}"/>
    <dgm:cxn modelId="{0DDFF291-12D4-4B47-9129-9DC9DFDBDDFA}" type="presParOf" srcId="{5626E73A-FDC9-4C3D-A958-2F98A6437411}" destId="{DAB3BAA6-1A95-485B-8307-86463AF2160D}" srcOrd="0" destOrd="0" presId="urn:microsoft.com/office/officeart/2011/layout/TabList"/>
    <dgm:cxn modelId="{5C055BBD-B7B2-40EE-BBF9-E177CA572B3E}" type="presParOf" srcId="{DAB3BAA6-1A95-485B-8307-86463AF2160D}" destId="{0F7C4C44-FF0C-401C-9846-5E03176399E8}" srcOrd="0" destOrd="0" presId="urn:microsoft.com/office/officeart/2011/layout/TabList"/>
    <dgm:cxn modelId="{3763E3F5-7560-4AF4-A181-7BC49411C93E}" type="presParOf" srcId="{DAB3BAA6-1A95-485B-8307-86463AF2160D}" destId="{D9218BB4-0377-4B59-9CEF-D5D22B3F9E19}" srcOrd="1" destOrd="0" presId="urn:microsoft.com/office/officeart/2011/layout/TabList"/>
    <dgm:cxn modelId="{45721B15-39E8-4CE1-B72D-14542826F9B0}" type="presParOf" srcId="{DAB3BAA6-1A95-485B-8307-86463AF2160D}" destId="{CEE6B147-73B5-4EAD-B78D-CBA64F07F22C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F24325-600F-4223-90D6-2E10B3545D51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4E2CE4B3-99A6-4088-8E0D-8AB5BAB10615}">
      <dgm:prSet phldrT="[Text]"/>
      <dgm:spPr/>
      <dgm:t>
        <a:bodyPr/>
        <a:lstStyle/>
        <a:p>
          <a:r>
            <a:rPr lang="en-US" dirty="0" err="1"/>
            <a:t>Petugas</a:t>
          </a:r>
          <a:r>
            <a:rPr lang="en-US" dirty="0"/>
            <a:t> </a:t>
          </a:r>
          <a:r>
            <a:rPr lang="en-US" dirty="0" err="1"/>
            <a:t>melakukan</a:t>
          </a:r>
          <a:r>
            <a:rPr lang="en-US" dirty="0"/>
            <a:t> proses </a:t>
          </a:r>
          <a:r>
            <a:rPr lang="en-US" dirty="0" err="1"/>
            <a:t>pencatatan</a:t>
          </a:r>
          <a:endParaRPr lang="id-ID" dirty="0"/>
        </a:p>
      </dgm:t>
    </dgm:pt>
    <dgm:pt modelId="{3735FCB2-4528-41D1-8886-F2EC281A8648}" type="parTrans" cxnId="{0393B13A-8CCE-4C60-B13C-A8A97B7C4B14}">
      <dgm:prSet/>
      <dgm:spPr/>
      <dgm:t>
        <a:bodyPr/>
        <a:lstStyle/>
        <a:p>
          <a:endParaRPr lang="id-ID"/>
        </a:p>
      </dgm:t>
    </dgm:pt>
    <dgm:pt modelId="{F75A3D68-4321-4FE5-9179-3883042AB47F}" type="sibTrans" cxnId="{0393B13A-8CCE-4C60-B13C-A8A97B7C4B14}">
      <dgm:prSet/>
      <dgm:spPr/>
      <dgm:t>
        <a:bodyPr/>
        <a:lstStyle/>
        <a:p>
          <a:endParaRPr lang="id-ID"/>
        </a:p>
      </dgm:t>
    </dgm:pt>
    <dgm:pt modelId="{5626E73A-FDC9-4C3D-A958-2F98A6437411}" type="pres">
      <dgm:prSet presAssocID="{D8F24325-600F-4223-90D6-2E10B3545D51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AB3BAA6-1A95-485B-8307-86463AF2160D}" type="pres">
      <dgm:prSet presAssocID="{4E2CE4B3-99A6-4088-8E0D-8AB5BAB10615}" presName="composite" presStyleCnt="0"/>
      <dgm:spPr/>
    </dgm:pt>
    <dgm:pt modelId="{0F7C4C44-FF0C-401C-9846-5E03176399E8}" type="pres">
      <dgm:prSet presAssocID="{4E2CE4B3-99A6-4088-8E0D-8AB5BAB10615}" presName="FirstChild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D9218BB4-0377-4B59-9CEF-D5D22B3F9E19}" type="pres">
      <dgm:prSet presAssocID="{4E2CE4B3-99A6-4088-8E0D-8AB5BAB10615}" presName="Parent" presStyleLbl="alignNode1" presStyleIdx="0" presStyleCnt="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6B147-73B5-4EAD-B78D-CBA64F07F22C}" type="pres">
      <dgm:prSet presAssocID="{4E2CE4B3-99A6-4088-8E0D-8AB5BAB10615}" presName="Accent" presStyleLbl="parChTrans1D1" presStyleIdx="0" presStyleCnt="1"/>
      <dgm:spPr/>
    </dgm:pt>
  </dgm:ptLst>
  <dgm:cxnLst>
    <dgm:cxn modelId="{B80CA19D-D993-49CB-8EC5-12A47EBB1CEF}" type="presOf" srcId="{D8F24325-600F-4223-90D6-2E10B3545D51}" destId="{5626E73A-FDC9-4C3D-A958-2F98A6437411}" srcOrd="0" destOrd="0" presId="urn:microsoft.com/office/officeart/2011/layout/TabList"/>
    <dgm:cxn modelId="{2EDD265C-183F-4A97-A120-37A90784447D}" type="presOf" srcId="{4E2CE4B3-99A6-4088-8E0D-8AB5BAB10615}" destId="{D9218BB4-0377-4B59-9CEF-D5D22B3F9E19}" srcOrd="0" destOrd="0" presId="urn:microsoft.com/office/officeart/2011/layout/TabList"/>
    <dgm:cxn modelId="{0393B13A-8CCE-4C60-B13C-A8A97B7C4B14}" srcId="{D8F24325-600F-4223-90D6-2E10B3545D51}" destId="{4E2CE4B3-99A6-4088-8E0D-8AB5BAB10615}" srcOrd="0" destOrd="0" parTransId="{3735FCB2-4528-41D1-8886-F2EC281A8648}" sibTransId="{F75A3D68-4321-4FE5-9179-3883042AB47F}"/>
    <dgm:cxn modelId="{4D32E8AF-42A6-4094-AD5E-D56CF6D72D2B}" type="presParOf" srcId="{5626E73A-FDC9-4C3D-A958-2F98A6437411}" destId="{DAB3BAA6-1A95-485B-8307-86463AF2160D}" srcOrd="0" destOrd="0" presId="urn:microsoft.com/office/officeart/2011/layout/TabList"/>
    <dgm:cxn modelId="{51EEDE35-9735-4560-A69A-AD0F467CD061}" type="presParOf" srcId="{DAB3BAA6-1A95-485B-8307-86463AF2160D}" destId="{0F7C4C44-FF0C-401C-9846-5E03176399E8}" srcOrd="0" destOrd="0" presId="urn:microsoft.com/office/officeart/2011/layout/TabList"/>
    <dgm:cxn modelId="{11F74F7D-929A-4A46-BC55-37A9AFA49973}" type="presParOf" srcId="{DAB3BAA6-1A95-485B-8307-86463AF2160D}" destId="{D9218BB4-0377-4B59-9CEF-D5D22B3F9E19}" srcOrd="1" destOrd="0" presId="urn:microsoft.com/office/officeart/2011/layout/TabList"/>
    <dgm:cxn modelId="{68FFD517-4FA4-4A75-AB54-3C92DF3966C5}" type="presParOf" srcId="{DAB3BAA6-1A95-485B-8307-86463AF2160D}" destId="{CEE6B147-73B5-4EAD-B78D-CBA64F07F22C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F24325-600F-4223-90D6-2E10B3545D51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4E2CE4B3-99A6-4088-8E0D-8AB5BAB10615}">
      <dgm:prSet phldrT="[Text]"/>
      <dgm:spPr/>
      <dgm:t>
        <a:bodyPr/>
        <a:lstStyle/>
        <a:p>
          <a:r>
            <a:rPr lang="en-US" dirty="0" err="1"/>
            <a:t>Petugas</a:t>
          </a:r>
          <a:r>
            <a:rPr lang="en-US" dirty="0"/>
            <a:t> </a:t>
          </a:r>
          <a:r>
            <a:rPr lang="en-US" dirty="0" err="1"/>
            <a:t>melakukan</a:t>
          </a:r>
          <a:r>
            <a:rPr lang="en-US" dirty="0"/>
            <a:t> </a:t>
          </a:r>
          <a:r>
            <a:rPr lang="en-US" dirty="0" err="1"/>
            <a:t>tutup</a:t>
          </a:r>
          <a:r>
            <a:rPr lang="en-US" dirty="0"/>
            <a:t> </a:t>
          </a:r>
          <a:r>
            <a:rPr lang="en-US" dirty="0" err="1"/>
            <a:t>bendel</a:t>
          </a:r>
          <a:r>
            <a:rPr lang="en-US" dirty="0"/>
            <a:t> </a:t>
          </a:r>
          <a:r>
            <a:rPr lang="en-US" dirty="0" err="1"/>
            <a:t>ketika</a:t>
          </a:r>
          <a:r>
            <a:rPr lang="en-US" dirty="0"/>
            <a:t> data </a:t>
          </a:r>
          <a:r>
            <a:rPr lang="en-US" dirty="0" err="1"/>
            <a:t>sudah</a:t>
          </a:r>
          <a:r>
            <a:rPr lang="en-US" dirty="0"/>
            <a:t> </a:t>
          </a:r>
          <a:r>
            <a:rPr lang="en-US" dirty="0" err="1"/>
            <a:t>dikerjakan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sudah</a:t>
          </a:r>
          <a:r>
            <a:rPr lang="en-US" dirty="0"/>
            <a:t> </a:t>
          </a:r>
          <a:r>
            <a:rPr lang="en-US" dirty="0" err="1"/>
            <a:t>tersinkronisasi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sistem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penutupan</a:t>
          </a:r>
          <a:r>
            <a:rPr lang="en-US" dirty="0"/>
            <a:t> </a:t>
          </a:r>
          <a:r>
            <a:rPr lang="en-US" dirty="0" err="1"/>
            <a:t>bendel</a:t>
          </a:r>
          <a:endParaRPr lang="id-ID" dirty="0"/>
        </a:p>
      </dgm:t>
    </dgm:pt>
    <dgm:pt modelId="{3735FCB2-4528-41D1-8886-F2EC281A8648}" type="parTrans" cxnId="{0393B13A-8CCE-4C60-B13C-A8A97B7C4B14}">
      <dgm:prSet/>
      <dgm:spPr/>
      <dgm:t>
        <a:bodyPr/>
        <a:lstStyle/>
        <a:p>
          <a:endParaRPr lang="id-ID"/>
        </a:p>
      </dgm:t>
    </dgm:pt>
    <dgm:pt modelId="{F75A3D68-4321-4FE5-9179-3883042AB47F}" type="sibTrans" cxnId="{0393B13A-8CCE-4C60-B13C-A8A97B7C4B14}">
      <dgm:prSet/>
      <dgm:spPr/>
      <dgm:t>
        <a:bodyPr/>
        <a:lstStyle/>
        <a:p>
          <a:endParaRPr lang="id-ID"/>
        </a:p>
      </dgm:t>
    </dgm:pt>
    <dgm:pt modelId="{5626E73A-FDC9-4C3D-A958-2F98A6437411}" type="pres">
      <dgm:prSet presAssocID="{D8F24325-600F-4223-90D6-2E10B3545D51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AB3BAA6-1A95-485B-8307-86463AF2160D}" type="pres">
      <dgm:prSet presAssocID="{4E2CE4B3-99A6-4088-8E0D-8AB5BAB10615}" presName="composite" presStyleCnt="0"/>
      <dgm:spPr/>
    </dgm:pt>
    <dgm:pt modelId="{0F7C4C44-FF0C-401C-9846-5E03176399E8}" type="pres">
      <dgm:prSet presAssocID="{4E2CE4B3-99A6-4088-8E0D-8AB5BAB10615}" presName="FirstChild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D9218BB4-0377-4B59-9CEF-D5D22B3F9E19}" type="pres">
      <dgm:prSet presAssocID="{4E2CE4B3-99A6-4088-8E0D-8AB5BAB10615}" presName="Parent" presStyleLbl="alignNode1" presStyleIdx="0" presStyleCnt="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6B147-73B5-4EAD-B78D-CBA64F07F22C}" type="pres">
      <dgm:prSet presAssocID="{4E2CE4B3-99A6-4088-8E0D-8AB5BAB10615}" presName="Accent" presStyleLbl="parChTrans1D1" presStyleIdx="0" presStyleCnt="1"/>
      <dgm:spPr/>
    </dgm:pt>
  </dgm:ptLst>
  <dgm:cxnLst>
    <dgm:cxn modelId="{5CFB6F0E-45CC-4D36-95CF-7D09DE838443}" type="presOf" srcId="{D8F24325-600F-4223-90D6-2E10B3545D51}" destId="{5626E73A-FDC9-4C3D-A958-2F98A6437411}" srcOrd="0" destOrd="0" presId="urn:microsoft.com/office/officeart/2011/layout/TabList"/>
    <dgm:cxn modelId="{8B9C0277-69B2-4EAE-842D-D1302C86E4C7}" type="presOf" srcId="{4E2CE4B3-99A6-4088-8E0D-8AB5BAB10615}" destId="{D9218BB4-0377-4B59-9CEF-D5D22B3F9E19}" srcOrd="0" destOrd="0" presId="urn:microsoft.com/office/officeart/2011/layout/TabList"/>
    <dgm:cxn modelId="{0393B13A-8CCE-4C60-B13C-A8A97B7C4B14}" srcId="{D8F24325-600F-4223-90D6-2E10B3545D51}" destId="{4E2CE4B3-99A6-4088-8E0D-8AB5BAB10615}" srcOrd="0" destOrd="0" parTransId="{3735FCB2-4528-41D1-8886-F2EC281A8648}" sibTransId="{F75A3D68-4321-4FE5-9179-3883042AB47F}"/>
    <dgm:cxn modelId="{33DB3D3F-A3D2-4531-99FB-34D381F0E435}" type="presParOf" srcId="{5626E73A-FDC9-4C3D-A958-2F98A6437411}" destId="{DAB3BAA6-1A95-485B-8307-86463AF2160D}" srcOrd="0" destOrd="0" presId="urn:microsoft.com/office/officeart/2011/layout/TabList"/>
    <dgm:cxn modelId="{FBF47E7E-E228-4C03-9EAA-EC8B9B5C1CDF}" type="presParOf" srcId="{DAB3BAA6-1A95-485B-8307-86463AF2160D}" destId="{0F7C4C44-FF0C-401C-9846-5E03176399E8}" srcOrd="0" destOrd="0" presId="urn:microsoft.com/office/officeart/2011/layout/TabList"/>
    <dgm:cxn modelId="{A1CF3679-8DD5-49F9-A032-0FC03696D2EE}" type="presParOf" srcId="{DAB3BAA6-1A95-485B-8307-86463AF2160D}" destId="{D9218BB4-0377-4B59-9CEF-D5D22B3F9E19}" srcOrd="1" destOrd="0" presId="urn:microsoft.com/office/officeart/2011/layout/TabList"/>
    <dgm:cxn modelId="{64D8C175-E1E4-456F-A044-E39749C57176}" type="presParOf" srcId="{DAB3BAA6-1A95-485B-8307-86463AF2160D}" destId="{CEE6B147-73B5-4EAD-B78D-CBA64F07F22C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79DFC7-4A7A-4EA0-9E24-28DF636BAB20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FF724027-5294-48B1-8BC1-78319F2D1DF2}">
      <dgm:prSet phldrT="[Text]"/>
      <dgm:spPr/>
      <dgm:t>
        <a:bodyPr/>
        <a:lstStyle/>
        <a:p>
          <a:r>
            <a:rPr lang="en-US" dirty="0" err="1"/>
            <a:t>Pilih</a:t>
          </a:r>
          <a:r>
            <a:rPr lang="en-US" dirty="0"/>
            <a:t> </a:t>
          </a:r>
          <a:r>
            <a:rPr lang="en-US" dirty="0" err="1"/>
            <a:t>Kondisi</a:t>
          </a:r>
          <a:r>
            <a:rPr lang="en-US" dirty="0"/>
            <a:t> Air</a:t>
          </a:r>
          <a:endParaRPr lang="id-ID" dirty="0"/>
        </a:p>
      </dgm:t>
    </dgm:pt>
    <dgm:pt modelId="{31CF12C6-7F82-45C3-9E31-614F1CE3CFFF}" type="parTrans" cxnId="{67F58D52-A8D2-40BC-B1F9-C877D9C6CDCA}">
      <dgm:prSet/>
      <dgm:spPr/>
      <dgm:t>
        <a:bodyPr/>
        <a:lstStyle/>
        <a:p>
          <a:endParaRPr lang="id-ID"/>
        </a:p>
      </dgm:t>
    </dgm:pt>
    <dgm:pt modelId="{D39F19E5-1B7B-4148-B9F8-6D85036DFF32}" type="sibTrans" cxnId="{67F58D52-A8D2-40BC-B1F9-C877D9C6CDCA}">
      <dgm:prSet/>
      <dgm:spPr/>
      <dgm:t>
        <a:bodyPr/>
        <a:lstStyle/>
        <a:p>
          <a:endParaRPr lang="id-ID"/>
        </a:p>
      </dgm:t>
    </dgm:pt>
    <dgm:pt modelId="{EEC4DF24-CBC6-477E-B771-DC1FB0C94E5C}">
      <dgm:prSet phldrT="[Text]"/>
      <dgm:spPr/>
      <dgm:t>
        <a:bodyPr/>
        <a:lstStyle/>
        <a:p>
          <a:r>
            <a:rPr lang="en-US" dirty="0" err="1"/>
            <a:t>Baik</a:t>
          </a:r>
          <a:endParaRPr lang="id-ID" dirty="0"/>
        </a:p>
      </dgm:t>
    </dgm:pt>
    <dgm:pt modelId="{71784786-139E-4595-83E2-4D9D26F7AE95}" type="parTrans" cxnId="{EB5B1FE7-A352-4769-B5A7-663F115C2475}">
      <dgm:prSet/>
      <dgm:spPr/>
      <dgm:t>
        <a:bodyPr/>
        <a:lstStyle/>
        <a:p>
          <a:endParaRPr lang="id-ID"/>
        </a:p>
      </dgm:t>
    </dgm:pt>
    <dgm:pt modelId="{774C2DCE-5796-43B8-A504-2C1CDFBDCB1D}" type="sibTrans" cxnId="{EB5B1FE7-A352-4769-B5A7-663F115C2475}">
      <dgm:prSet/>
      <dgm:spPr/>
      <dgm:t>
        <a:bodyPr/>
        <a:lstStyle/>
        <a:p>
          <a:endParaRPr lang="id-ID"/>
        </a:p>
      </dgm:t>
    </dgm:pt>
    <dgm:pt modelId="{E44287B2-9D3F-4C74-8E48-770036F13CC1}">
      <dgm:prSet phldrT="[Text]"/>
      <dgm:spPr/>
      <dgm:t>
        <a:bodyPr/>
        <a:lstStyle/>
        <a:p>
          <a:r>
            <a:rPr lang="en-US" dirty="0" err="1"/>
            <a:t>Pilih</a:t>
          </a:r>
          <a:r>
            <a:rPr lang="en-US" dirty="0"/>
            <a:t> M Code</a:t>
          </a:r>
          <a:endParaRPr lang="id-ID" dirty="0"/>
        </a:p>
      </dgm:t>
    </dgm:pt>
    <dgm:pt modelId="{DE721F8A-4845-4169-B249-49B403730C16}" type="parTrans" cxnId="{3F56EE72-F3D6-4600-B6A8-5521C54D7C90}">
      <dgm:prSet/>
      <dgm:spPr/>
      <dgm:t>
        <a:bodyPr/>
        <a:lstStyle/>
        <a:p>
          <a:endParaRPr lang="id-ID"/>
        </a:p>
      </dgm:t>
    </dgm:pt>
    <dgm:pt modelId="{209622C4-01D5-4AA6-980A-F21D726F7D12}" type="sibTrans" cxnId="{3F56EE72-F3D6-4600-B6A8-5521C54D7C90}">
      <dgm:prSet/>
      <dgm:spPr/>
      <dgm:t>
        <a:bodyPr/>
        <a:lstStyle/>
        <a:p>
          <a:endParaRPr lang="id-ID"/>
        </a:p>
      </dgm:t>
    </dgm:pt>
    <dgm:pt modelId="{FE80669D-26B5-4157-8DCC-9479FB2D0A26}">
      <dgm:prSet phldrT="[Text]"/>
      <dgm:spPr/>
      <dgm:t>
        <a:bodyPr/>
        <a:lstStyle/>
        <a:p>
          <a:r>
            <a:rPr lang="en-US" dirty="0"/>
            <a:t>Normal</a:t>
          </a:r>
          <a:endParaRPr lang="id-ID" dirty="0"/>
        </a:p>
      </dgm:t>
    </dgm:pt>
    <dgm:pt modelId="{11E107D0-3508-444F-A3E9-4497018190C8}" type="parTrans" cxnId="{C416CDEC-0736-4912-8EF9-44569687C52C}">
      <dgm:prSet/>
      <dgm:spPr/>
      <dgm:t>
        <a:bodyPr/>
        <a:lstStyle/>
        <a:p>
          <a:endParaRPr lang="id-ID"/>
        </a:p>
      </dgm:t>
    </dgm:pt>
    <dgm:pt modelId="{6202F677-0490-46A3-8CB0-D6F6D83740B5}" type="sibTrans" cxnId="{C416CDEC-0736-4912-8EF9-44569687C52C}">
      <dgm:prSet/>
      <dgm:spPr/>
      <dgm:t>
        <a:bodyPr/>
        <a:lstStyle/>
        <a:p>
          <a:endParaRPr lang="id-ID"/>
        </a:p>
      </dgm:t>
    </dgm:pt>
    <dgm:pt modelId="{5BEF573F-E7C5-42F9-8D1C-77819225C906}">
      <dgm:prSet phldrT="[Text]"/>
      <dgm:spPr/>
      <dgm:t>
        <a:bodyPr/>
        <a:lstStyle/>
        <a:p>
          <a:r>
            <a:rPr lang="en-US" dirty="0" err="1"/>
            <a:t>Pilih</a:t>
          </a:r>
          <a:r>
            <a:rPr lang="en-US" dirty="0"/>
            <a:t> L Code</a:t>
          </a:r>
          <a:endParaRPr lang="id-ID" dirty="0"/>
        </a:p>
      </dgm:t>
    </dgm:pt>
    <dgm:pt modelId="{40B7DBE3-AF78-4AF1-AFAA-558A780B0CD9}" type="parTrans" cxnId="{B55934A8-BD13-4E17-A25A-381ED529D78F}">
      <dgm:prSet/>
      <dgm:spPr/>
      <dgm:t>
        <a:bodyPr/>
        <a:lstStyle/>
        <a:p>
          <a:endParaRPr lang="id-ID"/>
        </a:p>
      </dgm:t>
    </dgm:pt>
    <dgm:pt modelId="{D9FE0B71-2C1A-48FB-B58B-99F19D6EBDA7}" type="sibTrans" cxnId="{B55934A8-BD13-4E17-A25A-381ED529D78F}">
      <dgm:prSet/>
      <dgm:spPr/>
      <dgm:t>
        <a:bodyPr/>
        <a:lstStyle/>
        <a:p>
          <a:endParaRPr lang="id-ID"/>
        </a:p>
      </dgm:t>
    </dgm:pt>
    <dgm:pt modelId="{9F02542C-F7D9-46E6-88E7-8EE8322A5722}">
      <dgm:prSet phldrT="[Text]"/>
      <dgm:spPr/>
      <dgm:t>
        <a:bodyPr/>
        <a:lstStyle/>
        <a:p>
          <a:r>
            <a:rPr lang="en-US" dirty="0"/>
            <a:t>TDA</a:t>
          </a:r>
          <a:endParaRPr lang="id-ID" dirty="0"/>
        </a:p>
      </dgm:t>
    </dgm:pt>
    <dgm:pt modelId="{07D89504-62F1-4E74-83CE-E61B0111F612}" type="parTrans" cxnId="{8CE106BD-6F2D-4212-BC0F-85E2CE1AAA8F}">
      <dgm:prSet/>
      <dgm:spPr/>
      <dgm:t>
        <a:bodyPr/>
        <a:lstStyle/>
        <a:p>
          <a:endParaRPr lang="id-ID"/>
        </a:p>
      </dgm:t>
    </dgm:pt>
    <dgm:pt modelId="{8AB835D9-53C5-49CD-BDBE-A165CAC9B731}" type="sibTrans" cxnId="{8CE106BD-6F2D-4212-BC0F-85E2CE1AAA8F}">
      <dgm:prSet/>
      <dgm:spPr/>
      <dgm:t>
        <a:bodyPr/>
        <a:lstStyle/>
        <a:p>
          <a:endParaRPr lang="id-ID"/>
        </a:p>
      </dgm:t>
    </dgm:pt>
    <dgm:pt modelId="{270C2231-2B4F-4683-8519-80B6A0EFA7DE}">
      <dgm:prSet phldrT="[Text]"/>
      <dgm:spPr/>
      <dgm:t>
        <a:bodyPr/>
        <a:lstStyle/>
        <a:p>
          <a:r>
            <a:rPr lang="en-US" dirty="0"/>
            <a:t>Meter </a:t>
          </a:r>
          <a:r>
            <a:rPr lang="en-US" dirty="0" err="1"/>
            <a:t>Baru</a:t>
          </a:r>
          <a:endParaRPr lang="id-ID" dirty="0"/>
        </a:p>
      </dgm:t>
    </dgm:pt>
    <dgm:pt modelId="{55C29A89-A8AD-4AA8-972B-EA92242264F7}" type="parTrans" cxnId="{FFEA0D7D-BE89-47FE-AA85-7C61B675E456}">
      <dgm:prSet/>
      <dgm:spPr/>
      <dgm:t>
        <a:bodyPr/>
        <a:lstStyle/>
        <a:p>
          <a:endParaRPr lang="id-ID"/>
        </a:p>
      </dgm:t>
    </dgm:pt>
    <dgm:pt modelId="{501EB223-AD45-45B7-AA61-214818C9644F}" type="sibTrans" cxnId="{FFEA0D7D-BE89-47FE-AA85-7C61B675E456}">
      <dgm:prSet/>
      <dgm:spPr/>
      <dgm:t>
        <a:bodyPr/>
        <a:lstStyle/>
        <a:p>
          <a:endParaRPr lang="id-ID"/>
        </a:p>
      </dgm:t>
    </dgm:pt>
    <dgm:pt modelId="{D858047F-1906-41CF-ADBE-304C66F14C11}">
      <dgm:prSet phldrT="[Text]"/>
      <dgm:spPr/>
      <dgm:t>
        <a:bodyPr/>
        <a:lstStyle/>
        <a:p>
          <a:r>
            <a:rPr lang="en-US" dirty="0"/>
            <a:t>Meter </a:t>
          </a:r>
          <a:r>
            <a:rPr lang="en-US" dirty="0" err="1"/>
            <a:t>Rusak</a:t>
          </a:r>
          <a:endParaRPr lang="id-ID" dirty="0"/>
        </a:p>
      </dgm:t>
    </dgm:pt>
    <dgm:pt modelId="{8EF3E76D-2209-4661-92D4-476516569CD2}" type="parTrans" cxnId="{EB7177FE-5BA3-433C-83C9-595F9C28F69B}">
      <dgm:prSet/>
      <dgm:spPr/>
      <dgm:t>
        <a:bodyPr/>
        <a:lstStyle/>
        <a:p>
          <a:endParaRPr lang="id-ID"/>
        </a:p>
      </dgm:t>
    </dgm:pt>
    <dgm:pt modelId="{20CFA76E-BB23-4783-8AD1-6DAA51D18613}" type="sibTrans" cxnId="{EB7177FE-5BA3-433C-83C9-595F9C28F69B}">
      <dgm:prSet/>
      <dgm:spPr/>
      <dgm:t>
        <a:bodyPr/>
        <a:lstStyle/>
        <a:p>
          <a:endParaRPr lang="id-ID"/>
        </a:p>
      </dgm:t>
    </dgm:pt>
    <dgm:pt modelId="{9DDD079F-B63A-4127-A2BF-1EBF5B2088C1}">
      <dgm:prSet phldrT="[Text]"/>
      <dgm:spPr/>
      <dgm:t>
        <a:bodyPr/>
        <a:lstStyle/>
        <a:p>
          <a:r>
            <a:rPr lang="en-US" dirty="0"/>
            <a:t>Meter </a:t>
          </a:r>
          <a:r>
            <a:rPr lang="en-US" dirty="0" err="1"/>
            <a:t>Macet</a:t>
          </a:r>
          <a:endParaRPr lang="id-ID" dirty="0"/>
        </a:p>
      </dgm:t>
    </dgm:pt>
    <dgm:pt modelId="{7F1DC832-F6C0-4FA7-A3BD-563BDACD1E9F}" type="parTrans" cxnId="{F922E912-DFF6-4ABC-B109-5A203E5920AA}">
      <dgm:prSet/>
      <dgm:spPr/>
      <dgm:t>
        <a:bodyPr/>
        <a:lstStyle/>
        <a:p>
          <a:endParaRPr lang="id-ID"/>
        </a:p>
      </dgm:t>
    </dgm:pt>
    <dgm:pt modelId="{FD2FDDD6-EF87-497B-8DEC-CA754F1B164C}" type="sibTrans" cxnId="{F922E912-DFF6-4ABC-B109-5A203E5920AA}">
      <dgm:prSet/>
      <dgm:spPr/>
      <dgm:t>
        <a:bodyPr/>
        <a:lstStyle/>
        <a:p>
          <a:endParaRPr lang="id-ID"/>
        </a:p>
      </dgm:t>
    </dgm:pt>
    <dgm:pt modelId="{459DFB0F-0F29-4DFB-9599-1790832F0732}">
      <dgm:prSet phldrT="[Text]"/>
      <dgm:spPr/>
      <dgm:t>
        <a:bodyPr/>
        <a:lstStyle/>
        <a:p>
          <a:r>
            <a:rPr lang="en-US" dirty="0"/>
            <a:t>Meter </a:t>
          </a:r>
          <a:r>
            <a:rPr lang="en-US" dirty="0" err="1"/>
            <a:t>Buram</a:t>
          </a:r>
          <a:endParaRPr lang="id-ID" dirty="0"/>
        </a:p>
      </dgm:t>
    </dgm:pt>
    <dgm:pt modelId="{5C1BC4A5-8C37-418C-85B2-7B73704EF402}" type="parTrans" cxnId="{60ECF9D7-8BB6-44BA-AF19-30C0AC4A17DB}">
      <dgm:prSet/>
      <dgm:spPr/>
      <dgm:t>
        <a:bodyPr/>
        <a:lstStyle/>
        <a:p>
          <a:endParaRPr lang="id-ID"/>
        </a:p>
      </dgm:t>
    </dgm:pt>
    <dgm:pt modelId="{9228277C-2FC5-4783-A186-0BD8C333DC57}" type="sibTrans" cxnId="{60ECF9D7-8BB6-44BA-AF19-30C0AC4A17DB}">
      <dgm:prSet/>
      <dgm:spPr/>
      <dgm:t>
        <a:bodyPr/>
        <a:lstStyle/>
        <a:p>
          <a:endParaRPr lang="id-ID"/>
        </a:p>
      </dgm:t>
    </dgm:pt>
    <dgm:pt modelId="{B3C91429-8D6D-41BA-8003-CBBA736352F2}">
      <dgm:prSet phldrT="[Text]"/>
      <dgm:spPr/>
      <dgm:t>
        <a:bodyPr/>
        <a:lstStyle/>
        <a:p>
          <a:r>
            <a:rPr lang="en-US" dirty="0"/>
            <a:t>Meter </a:t>
          </a:r>
          <a:r>
            <a:rPr lang="en-US" dirty="0" err="1"/>
            <a:t>Tertimbun</a:t>
          </a:r>
          <a:endParaRPr lang="id-ID" dirty="0"/>
        </a:p>
      </dgm:t>
    </dgm:pt>
    <dgm:pt modelId="{3739F1A7-3E50-4408-94F8-E7D65A1F361E}" type="parTrans" cxnId="{F7115712-7C44-4F58-A941-FBE17AA77FA3}">
      <dgm:prSet/>
      <dgm:spPr/>
      <dgm:t>
        <a:bodyPr/>
        <a:lstStyle/>
        <a:p>
          <a:endParaRPr lang="id-ID"/>
        </a:p>
      </dgm:t>
    </dgm:pt>
    <dgm:pt modelId="{E8CF37BE-9A20-4CFB-910A-3004C09AA766}" type="sibTrans" cxnId="{F7115712-7C44-4F58-A941-FBE17AA77FA3}">
      <dgm:prSet/>
      <dgm:spPr/>
      <dgm:t>
        <a:bodyPr/>
        <a:lstStyle/>
        <a:p>
          <a:endParaRPr lang="id-ID"/>
        </a:p>
      </dgm:t>
    </dgm:pt>
    <dgm:pt modelId="{2AA24E01-6489-4692-9916-56118D4128D3}">
      <dgm:prSet phldrT="[Text]"/>
      <dgm:spPr/>
      <dgm:t>
        <a:bodyPr/>
        <a:lstStyle/>
        <a:p>
          <a:r>
            <a:rPr lang="en-US" dirty="0"/>
            <a:t>Meter </a:t>
          </a:r>
          <a:r>
            <a:rPr lang="en-US" dirty="0" err="1"/>
            <a:t>Tdk</a:t>
          </a:r>
          <a:r>
            <a:rPr lang="en-US" dirty="0"/>
            <a:t> </a:t>
          </a:r>
          <a:r>
            <a:rPr lang="en-US" dirty="0" err="1"/>
            <a:t>Ketemu</a:t>
          </a:r>
          <a:endParaRPr lang="id-ID" dirty="0"/>
        </a:p>
      </dgm:t>
    </dgm:pt>
    <dgm:pt modelId="{9493A5AC-4CA6-4DA8-9E76-D5F1AE3E5CF9}" type="parTrans" cxnId="{E2361204-814A-4AF9-AE39-0C8C1F3CD698}">
      <dgm:prSet/>
      <dgm:spPr/>
      <dgm:t>
        <a:bodyPr/>
        <a:lstStyle/>
        <a:p>
          <a:endParaRPr lang="id-ID"/>
        </a:p>
      </dgm:t>
    </dgm:pt>
    <dgm:pt modelId="{0A74FF22-7C9B-4147-BBA7-C8BBF992ACD4}" type="sibTrans" cxnId="{E2361204-814A-4AF9-AE39-0C8C1F3CD698}">
      <dgm:prSet/>
      <dgm:spPr/>
      <dgm:t>
        <a:bodyPr/>
        <a:lstStyle/>
        <a:p>
          <a:endParaRPr lang="id-ID"/>
        </a:p>
      </dgm:t>
    </dgm:pt>
    <dgm:pt modelId="{BD969630-B2B4-4CE9-851E-DB9711928075}">
      <dgm:prSet phldrT="[Text]"/>
      <dgm:spPr/>
      <dgm:t>
        <a:bodyPr/>
        <a:lstStyle/>
        <a:p>
          <a:r>
            <a:rPr lang="en-US" dirty="0"/>
            <a:t>Meter </a:t>
          </a:r>
          <a:r>
            <a:rPr lang="en-US" dirty="0" err="1"/>
            <a:t>Hilang</a:t>
          </a:r>
          <a:endParaRPr lang="id-ID" dirty="0"/>
        </a:p>
      </dgm:t>
    </dgm:pt>
    <dgm:pt modelId="{B0E6E14E-9C9A-4AA6-950E-3D4BD07C4503}" type="parTrans" cxnId="{6092E0AD-E70D-4F23-AD8F-605D3171D5AC}">
      <dgm:prSet/>
      <dgm:spPr/>
      <dgm:t>
        <a:bodyPr/>
        <a:lstStyle/>
        <a:p>
          <a:endParaRPr lang="id-ID"/>
        </a:p>
      </dgm:t>
    </dgm:pt>
    <dgm:pt modelId="{F05F52DE-93F3-493B-A511-C3213BD6A067}" type="sibTrans" cxnId="{6092E0AD-E70D-4F23-AD8F-605D3171D5AC}">
      <dgm:prSet/>
      <dgm:spPr/>
      <dgm:t>
        <a:bodyPr/>
        <a:lstStyle/>
        <a:p>
          <a:endParaRPr lang="id-ID"/>
        </a:p>
      </dgm:t>
    </dgm:pt>
    <dgm:pt modelId="{C547F67F-5B94-4C1D-AEA4-05214C91A2B9}">
      <dgm:prSet phldrT="[Text]"/>
      <dgm:spPr/>
      <dgm:t>
        <a:bodyPr/>
        <a:lstStyle/>
        <a:p>
          <a:r>
            <a:rPr lang="en-US" dirty="0"/>
            <a:t>Stand </a:t>
          </a:r>
          <a:r>
            <a:rPr lang="en-US" dirty="0" err="1"/>
            <a:t>Dibaca</a:t>
          </a:r>
          <a:r>
            <a:rPr lang="en-US" dirty="0"/>
            <a:t> </a:t>
          </a:r>
          <a:r>
            <a:rPr lang="en-US" dirty="0" err="1"/>
            <a:t>Plg</a:t>
          </a:r>
          <a:endParaRPr lang="id-ID" dirty="0"/>
        </a:p>
      </dgm:t>
    </dgm:pt>
    <dgm:pt modelId="{E3152377-D8A3-4428-A424-9562DD6ABEF8}" type="parTrans" cxnId="{56AF0964-4B70-4710-980F-530F78F9192B}">
      <dgm:prSet/>
      <dgm:spPr/>
      <dgm:t>
        <a:bodyPr/>
        <a:lstStyle/>
        <a:p>
          <a:endParaRPr lang="id-ID"/>
        </a:p>
      </dgm:t>
    </dgm:pt>
    <dgm:pt modelId="{5C3E4331-7233-4E16-B190-7D0BD2D08DB5}" type="sibTrans" cxnId="{56AF0964-4B70-4710-980F-530F78F9192B}">
      <dgm:prSet/>
      <dgm:spPr/>
      <dgm:t>
        <a:bodyPr/>
        <a:lstStyle/>
        <a:p>
          <a:endParaRPr lang="id-ID"/>
        </a:p>
      </dgm:t>
    </dgm:pt>
    <dgm:pt modelId="{98DB597B-338B-428A-AFA7-256B265320F4}">
      <dgm:prSet phldrT="[Text]"/>
      <dgm:spPr/>
      <dgm:t>
        <a:bodyPr/>
        <a:lstStyle/>
        <a:p>
          <a:r>
            <a:rPr lang="en-US" dirty="0"/>
            <a:t>Box Meter </a:t>
          </a:r>
          <a:r>
            <a:rPr lang="en-US" dirty="0" err="1"/>
            <a:t>Kunci</a:t>
          </a:r>
          <a:endParaRPr lang="id-ID" dirty="0"/>
        </a:p>
      </dgm:t>
    </dgm:pt>
    <dgm:pt modelId="{5F8B91D3-A288-4E12-B781-D6A54C028944}" type="parTrans" cxnId="{27349504-D8D0-4970-A379-63BF053EFD91}">
      <dgm:prSet/>
      <dgm:spPr/>
      <dgm:t>
        <a:bodyPr/>
        <a:lstStyle/>
        <a:p>
          <a:endParaRPr lang="id-ID"/>
        </a:p>
      </dgm:t>
    </dgm:pt>
    <dgm:pt modelId="{EE8F9655-8C05-4010-9807-AF3D9F149747}" type="sibTrans" cxnId="{27349504-D8D0-4970-A379-63BF053EFD91}">
      <dgm:prSet/>
      <dgm:spPr/>
      <dgm:t>
        <a:bodyPr/>
        <a:lstStyle/>
        <a:p>
          <a:endParaRPr lang="id-ID"/>
        </a:p>
      </dgm:t>
    </dgm:pt>
    <dgm:pt modelId="{D24F1E18-61EF-4569-BCB6-99D8C31F78A2}">
      <dgm:prSet phldrT="[Text]"/>
      <dgm:spPr/>
      <dgm:t>
        <a:bodyPr/>
        <a:lstStyle/>
        <a:p>
          <a:r>
            <a:rPr lang="en-US" dirty="0"/>
            <a:t>Stand Meter </a:t>
          </a:r>
          <a:r>
            <a:rPr lang="en-US" dirty="0" err="1"/>
            <a:t>Mundur</a:t>
          </a:r>
          <a:endParaRPr lang="id-ID" dirty="0"/>
        </a:p>
      </dgm:t>
    </dgm:pt>
    <dgm:pt modelId="{DC16CC57-0662-449E-B6AC-B7FC9ACFF9FA}" type="parTrans" cxnId="{7BBF0151-BCEB-4739-A3BB-B00945A5F6A5}">
      <dgm:prSet/>
      <dgm:spPr/>
      <dgm:t>
        <a:bodyPr/>
        <a:lstStyle/>
        <a:p>
          <a:endParaRPr lang="id-ID"/>
        </a:p>
      </dgm:t>
    </dgm:pt>
    <dgm:pt modelId="{9C34A74C-0EAE-484D-A208-10BB09814B30}" type="sibTrans" cxnId="{7BBF0151-BCEB-4739-A3BB-B00945A5F6A5}">
      <dgm:prSet/>
      <dgm:spPr/>
      <dgm:t>
        <a:bodyPr/>
        <a:lstStyle/>
        <a:p>
          <a:endParaRPr lang="id-ID"/>
        </a:p>
      </dgm:t>
    </dgm:pt>
    <dgm:pt modelId="{8B189477-5697-477B-9FD3-EC793718859F}">
      <dgm:prSet phldrT="[Text]"/>
      <dgm:spPr/>
      <dgm:t>
        <a:bodyPr/>
        <a:lstStyle/>
        <a:p>
          <a:r>
            <a:rPr lang="en-US" dirty="0" err="1"/>
            <a:t>SamSung</a:t>
          </a:r>
          <a:r>
            <a:rPr lang="en-US" dirty="0"/>
            <a:t> </a:t>
          </a:r>
          <a:r>
            <a:rPr lang="en-US" dirty="0" err="1"/>
            <a:t>Tanpa</a:t>
          </a:r>
          <a:r>
            <a:rPr lang="en-US" dirty="0"/>
            <a:t> Meter</a:t>
          </a:r>
          <a:endParaRPr lang="id-ID" dirty="0"/>
        </a:p>
      </dgm:t>
    </dgm:pt>
    <dgm:pt modelId="{1225D662-0483-4636-BBA1-18CEB2DA620A}" type="parTrans" cxnId="{4AC0D17F-01F1-41DC-B061-6A4C5F9A2F94}">
      <dgm:prSet/>
      <dgm:spPr/>
      <dgm:t>
        <a:bodyPr/>
        <a:lstStyle/>
        <a:p>
          <a:endParaRPr lang="id-ID"/>
        </a:p>
      </dgm:t>
    </dgm:pt>
    <dgm:pt modelId="{52F684C6-B658-4ED5-A441-28AD369CC122}" type="sibTrans" cxnId="{4AC0D17F-01F1-41DC-B061-6A4C5F9A2F94}">
      <dgm:prSet/>
      <dgm:spPr/>
      <dgm:t>
        <a:bodyPr/>
        <a:lstStyle/>
        <a:p>
          <a:endParaRPr lang="id-ID"/>
        </a:p>
      </dgm:t>
    </dgm:pt>
    <dgm:pt modelId="{A1CD435A-1F5D-40C1-890E-CABB19B1B189}">
      <dgm:prSet phldrT="[Text]"/>
      <dgm:spPr/>
      <dgm:t>
        <a:bodyPr/>
        <a:lstStyle/>
        <a:p>
          <a:r>
            <a:rPr lang="en-US" dirty="0"/>
            <a:t>Stand Meter </a:t>
          </a:r>
          <a:r>
            <a:rPr lang="en-US" dirty="0" err="1"/>
            <a:t>Tunggu</a:t>
          </a:r>
          <a:endParaRPr lang="id-ID" dirty="0"/>
        </a:p>
      </dgm:t>
    </dgm:pt>
    <dgm:pt modelId="{7C08189E-B6E0-442A-96E8-9F5B9DD805CA}" type="parTrans" cxnId="{8D4DE70C-0110-4579-A8D8-37A8D52678C6}">
      <dgm:prSet/>
      <dgm:spPr/>
      <dgm:t>
        <a:bodyPr/>
        <a:lstStyle/>
        <a:p>
          <a:endParaRPr lang="id-ID"/>
        </a:p>
      </dgm:t>
    </dgm:pt>
    <dgm:pt modelId="{A7487AEC-2D44-4EEB-A4D6-057D9A64DF56}" type="sibTrans" cxnId="{8D4DE70C-0110-4579-A8D8-37A8D52678C6}">
      <dgm:prSet/>
      <dgm:spPr/>
      <dgm:t>
        <a:bodyPr/>
        <a:lstStyle/>
        <a:p>
          <a:endParaRPr lang="id-ID"/>
        </a:p>
      </dgm:t>
    </dgm:pt>
    <dgm:pt modelId="{E0D15D1D-AFD3-418C-AEC5-FDDF7C0D72A2}">
      <dgm:prSet phldrT="[Text]"/>
      <dgm:spPr/>
      <dgm:t>
        <a:bodyPr/>
        <a:lstStyle/>
        <a:p>
          <a:r>
            <a:rPr lang="en-US" dirty="0"/>
            <a:t>Meter Pol</a:t>
          </a:r>
          <a:endParaRPr lang="id-ID" dirty="0"/>
        </a:p>
      </dgm:t>
    </dgm:pt>
    <dgm:pt modelId="{43AB4EC6-863B-4A38-9BFE-81A8282B1FF2}" type="parTrans" cxnId="{2E90094C-BCE7-4525-A5AE-FB52CD5F15BF}">
      <dgm:prSet/>
      <dgm:spPr/>
      <dgm:t>
        <a:bodyPr/>
        <a:lstStyle/>
        <a:p>
          <a:endParaRPr lang="id-ID"/>
        </a:p>
      </dgm:t>
    </dgm:pt>
    <dgm:pt modelId="{B61D102C-BCB1-493F-8BCE-8CB4FA9A222D}" type="sibTrans" cxnId="{2E90094C-BCE7-4525-A5AE-FB52CD5F15BF}">
      <dgm:prSet/>
      <dgm:spPr/>
      <dgm:t>
        <a:bodyPr/>
        <a:lstStyle/>
        <a:p>
          <a:endParaRPr lang="id-ID"/>
        </a:p>
      </dgm:t>
    </dgm:pt>
    <dgm:pt modelId="{A5327806-4ED2-42D8-B10F-4AA7F3EA6AC3}">
      <dgm:prSet phldrT="[Text]"/>
      <dgm:spPr/>
      <dgm:t>
        <a:bodyPr/>
        <a:lstStyle/>
        <a:p>
          <a:r>
            <a:rPr lang="en-US" dirty="0"/>
            <a:t>Meter Double </a:t>
          </a:r>
          <a:r>
            <a:rPr lang="en-US" dirty="0" err="1"/>
            <a:t>Tauson</a:t>
          </a:r>
          <a:endParaRPr lang="id-ID" dirty="0"/>
        </a:p>
      </dgm:t>
    </dgm:pt>
    <dgm:pt modelId="{1C0E91EE-0712-4AE4-A84D-3BF163E1BAFB}" type="parTrans" cxnId="{BC85DD92-499F-412B-901D-93AB87A671D0}">
      <dgm:prSet/>
      <dgm:spPr/>
      <dgm:t>
        <a:bodyPr/>
        <a:lstStyle/>
        <a:p>
          <a:endParaRPr lang="id-ID"/>
        </a:p>
      </dgm:t>
    </dgm:pt>
    <dgm:pt modelId="{FD467B7A-AB88-4A22-8590-47C88141DACB}" type="sibTrans" cxnId="{BC85DD92-499F-412B-901D-93AB87A671D0}">
      <dgm:prSet/>
      <dgm:spPr/>
      <dgm:t>
        <a:bodyPr/>
        <a:lstStyle/>
        <a:p>
          <a:endParaRPr lang="id-ID"/>
        </a:p>
      </dgm:t>
    </dgm:pt>
    <dgm:pt modelId="{E997739D-4BB7-48E1-9B58-2843BACF998D}">
      <dgm:prSet phldrT="[Text]"/>
      <dgm:spPr/>
      <dgm:t>
        <a:bodyPr/>
        <a:lstStyle/>
        <a:p>
          <a:r>
            <a:rPr lang="en-US" dirty="0"/>
            <a:t>Normal</a:t>
          </a:r>
          <a:endParaRPr lang="id-ID" dirty="0"/>
        </a:p>
      </dgm:t>
    </dgm:pt>
    <dgm:pt modelId="{D4F06987-1BC1-4E07-995D-99DF09C521BB}" type="parTrans" cxnId="{AB283CF2-1C46-41BF-938B-13F987F814E4}">
      <dgm:prSet/>
      <dgm:spPr/>
      <dgm:t>
        <a:bodyPr/>
        <a:lstStyle/>
        <a:p>
          <a:endParaRPr lang="id-ID"/>
        </a:p>
      </dgm:t>
    </dgm:pt>
    <dgm:pt modelId="{D61595A2-4CF3-4796-BE66-B459B951F03D}" type="sibTrans" cxnId="{AB283CF2-1C46-41BF-938B-13F987F814E4}">
      <dgm:prSet/>
      <dgm:spPr/>
      <dgm:t>
        <a:bodyPr/>
        <a:lstStyle/>
        <a:p>
          <a:endParaRPr lang="id-ID"/>
        </a:p>
      </dgm:t>
    </dgm:pt>
    <dgm:pt modelId="{F5A63DAD-262B-4B28-94F1-4E4A26096B30}">
      <dgm:prSet phldrT="[Text]"/>
      <dgm:spPr/>
      <dgm:t>
        <a:bodyPr/>
        <a:lstStyle/>
        <a:p>
          <a:r>
            <a:rPr lang="en-US" dirty="0" err="1"/>
            <a:t>Rumah</a:t>
          </a:r>
          <a:r>
            <a:rPr lang="en-US" dirty="0"/>
            <a:t> </a:t>
          </a:r>
          <a:r>
            <a:rPr lang="en-US" dirty="0" err="1"/>
            <a:t>Kosong</a:t>
          </a:r>
          <a:endParaRPr lang="id-ID" dirty="0"/>
        </a:p>
      </dgm:t>
    </dgm:pt>
    <dgm:pt modelId="{8CE2F456-445E-4376-BF81-8351215B0CEB}" type="parTrans" cxnId="{049AEFF3-06A4-4002-BFC9-BD74954D39CF}">
      <dgm:prSet/>
      <dgm:spPr/>
      <dgm:t>
        <a:bodyPr/>
        <a:lstStyle/>
        <a:p>
          <a:endParaRPr lang="id-ID"/>
        </a:p>
      </dgm:t>
    </dgm:pt>
    <dgm:pt modelId="{8C6F0D4C-D574-4A8F-AD89-6E6877061DE0}" type="sibTrans" cxnId="{049AEFF3-06A4-4002-BFC9-BD74954D39CF}">
      <dgm:prSet/>
      <dgm:spPr/>
      <dgm:t>
        <a:bodyPr/>
        <a:lstStyle/>
        <a:p>
          <a:endParaRPr lang="id-ID"/>
        </a:p>
      </dgm:t>
    </dgm:pt>
    <dgm:pt modelId="{E9EA7DC8-3EB1-4CA1-BC35-1E07CA32595C}">
      <dgm:prSet phldrT="[Text]"/>
      <dgm:spPr/>
      <dgm:t>
        <a:bodyPr/>
        <a:lstStyle/>
        <a:p>
          <a:r>
            <a:rPr lang="en-US" dirty="0" err="1"/>
            <a:t>Pagar</a:t>
          </a:r>
          <a:r>
            <a:rPr lang="en-US" dirty="0"/>
            <a:t> </a:t>
          </a:r>
          <a:r>
            <a:rPr lang="en-US" dirty="0" err="1"/>
            <a:t>Terkunci</a:t>
          </a:r>
          <a:endParaRPr lang="id-ID" dirty="0"/>
        </a:p>
      </dgm:t>
    </dgm:pt>
    <dgm:pt modelId="{721FDEE4-BA05-42D6-9036-94A0E2A362A0}" type="parTrans" cxnId="{16DB0885-D83B-47FE-8194-89E321E714BC}">
      <dgm:prSet/>
      <dgm:spPr/>
      <dgm:t>
        <a:bodyPr/>
        <a:lstStyle/>
        <a:p>
          <a:endParaRPr lang="id-ID"/>
        </a:p>
      </dgm:t>
    </dgm:pt>
    <dgm:pt modelId="{56701132-8C42-4E29-AB61-4D8723B9EFF3}" type="sibTrans" cxnId="{16DB0885-D83B-47FE-8194-89E321E714BC}">
      <dgm:prSet/>
      <dgm:spPr/>
      <dgm:t>
        <a:bodyPr/>
        <a:lstStyle/>
        <a:p>
          <a:endParaRPr lang="id-ID"/>
        </a:p>
      </dgm:t>
    </dgm:pt>
    <dgm:pt modelId="{DA609A45-1876-4E3F-B9E9-09F25005B83F}">
      <dgm:prSet phldrT="[Text]"/>
      <dgm:spPr/>
      <dgm:t>
        <a:bodyPr/>
        <a:lstStyle/>
        <a:p>
          <a:r>
            <a:rPr lang="en-US" dirty="0"/>
            <a:t>Persil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Sesuai</a:t>
          </a:r>
          <a:endParaRPr lang="id-ID" dirty="0"/>
        </a:p>
      </dgm:t>
    </dgm:pt>
    <dgm:pt modelId="{FA5BF11F-E84F-49BB-AA5B-EC2C8146F9A7}" type="parTrans" cxnId="{E8AD5035-4926-4A52-BA09-BAB7D83718A7}">
      <dgm:prSet/>
      <dgm:spPr/>
      <dgm:t>
        <a:bodyPr/>
        <a:lstStyle/>
        <a:p>
          <a:endParaRPr lang="id-ID"/>
        </a:p>
      </dgm:t>
    </dgm:pt>
    <dgm:pt modelId="{A9A13D43-532F-4888-A6C4-9C153AD7443B}" type="sibTrans" cxnId="{E8AD5035-4926-4A52-BA09-BAB7D83718A7}">
      <dgm:prSet/>
      <dgm:spPr/>
      <dgm:t>
        <a:bodyPr/>
        <a:lstStyle/>
        <a:p>
          <a:endParaRPr lang="id-ID"/>
        </a:p>
      </dgm:t>
    </dgm:pt>
    <dgm:pt modelId="{69F5A823-3AD1-443D-B1A1-A0DD499358AC}">
      <dgm:prSet phldrT="[Text]"/>
      <dgm:spPr/>
      <dgm:t>
        <a:bodyPr/>
        <a:lstStyle/>
        <a:p>
          <a:r>
            <a:rPr lang="en-US" dirty="0" err="1"/>
            <a:t>Sgl</a:t>
          </a:r>
          <a:r>
            <a:rPr lang="en-US" dirty="0"/>
            <a:t> </a:t>
          </a:r>
          <a:r>
            <a:rPr lang="en-US" dirty="0" err="1"/>
            <a:t>Mtr</a:t>
          </a:r>
          <a:r>
            <a:rPr lang="en-US" dirty="0"/>
            <a:t> Puts/</a:t>
          </a:r>
          <a:r>
            <a:rPr lang="en-US" dirty="0" err="1"/>
            <a:t>Tdk</a:t>
          </a:r>
          <a:r>
            <a:rPr lang="en-US" dirty="0"/>
            <a:t> Ada</a:t>
          </a:r>
          <a:endParaRPr lang="id-ID" dirty="0"/>
        </a:p>
      </dgm:t>
    </dgm:pt>
    <dgm:pt modelId="{E286EE23-36E0-428A-93FE-5F841972913A}" type="parTrans" cxnId="{4A70399E-178E-4206-9E67-5B83CABEED98}">
      <dgm:prSet/>
      <dgm:spPr/>
      <dgm:t>
        <a:bodyPr/>
        <a:lstStyle/>
        <a:p>
          <a:endParaRPr lang="id-ID"/>
        </a:p>
      </dgm:t>
    </dgm:pt>
    <dgm:pt modelId="{FA82F2DF-DBE9-4365-8EEE-B744DD334AA2}" type="sibTrans" cxnId="{4A70399E-178E-4206-9E67-5B83CABEED98}">
      <dgm:prSet/>
      <dgm:spPr/>
      <dgm:t>
        <a:bodyPr/>
        <a:lstStyle/>
        <a:p>
          <a:endParaRPr lang="id-ID"/>
        </a:p>
      </dgm:t>
    </dgm:pt>
    <dgm:pt modelId="{6231A425-6B81-4E6E-A663-E3556C9460A5}">
      <dgm:prSet phldrT="[Text]"/>
      <dgm:spPr/>
      <dgm:t>
        <a:bodyPr/>
        <a:lstStyle/>
        <a:p>
          <a:r>
            <a:rPr lang="en-US" dirty="0" err="1"/>
            <a:t>Sgl</a:t>
          </a:r>
          <a:r>
            <a:rPr lang="en-US" dirty="0"/>
            <a:t> </a:t>
          </a:r>
          <a:r>
            <a:rPr lang="en-US" dirty="0" err="1"/>
            <a:t>Kopling</a:t>
          </a:r>
          <a:r>
            <a:rPr lang="en-US" dirty="0"/>
            <a:t> </a:t>
          </a:r>
          <a:r>
            <a:rPr lang="en-US" dirty="0" err="1"/>
            <a:t>Tdk</a:t>
          </a:r>
          <a:r>
            <a:rPr lang="en-US" dirty="0"/>
            <a:t> Ada</a:t>
          </a:r>
          <a:endParaRPr lang="id-ID" dirty="0"/>
        </a:p>
      </dgm:t>
    </dgm:pt>
    <dgm:pt modelId="{4457093C-8BA5-466C-BBB9-68FB2CAAF42C}" type="parTrans" cxnId="{62BBE5C5-374C-47F5-8FEB-1E526144143B}">
      <dgm:prSet/>
      <dgm:spPr/>
      <dgm:t>
        <a:bodyPr/>
        <a:lstStyle/>
        <a:p>
          <a:endParaRPr lang="id-ID"/>
        </a:p>
      </dgm:t>
    </dgm:pt>
    <dgm:pt modelId="{637D880B-D355-46FF-9AF7-0F792E459AC7}" type="sibTrans" cxnId="{62BBE5C5-374C-47F5-8FEB-1E526144143B}">
      <dgm:prSet/>
      <dgm:spPr/>
      <dgm:t>
        <a:bodyPr/>
        <a:lstStyle/>
        <a:p>
          <a:endParaRPr lang="id-ID"/>
        </a:p>
      </dgm:t>
    </dgm:pt>
    <dgm:pt modelId="{DEB327DA-A14A-4C98-96C1-A80647CB699A}">
      <dgm:prSet phldrT="[Text]"/>
      <dgm:spPr/>
      <dgm:t>
        <a:bodyPr/>
        <a:lstStyle/>
        <a:p>
          <a:r>
            <a:rPr lang="en-US" dirty="0" err="1"/>
            <a:t>Alamat</a:t>
          </a:r>
          <a:r>
            <a:rPr lang="en-US" dirty="0"/>
            <a:t> </a:t>
          </a:r>
          <a:r>
            <a:rPr lang="en-US" dirty="0" err="1"/>
            <a:t>Tdk</a:t>
          </a:r>
          <a:r>
            <a:rPr lang="en-US" dirty="0"/>
            <a:t> </a:t>
          </a:r>
          <a:r>
            <a:rPr lang="en-US" dirty="0" err="1"/>
            <a:t>Ketemu</a:t>
          </a:r>
          <a:endParaRPr lang="id-ID" dirty="0"/>
        </a:p>
      </dgm:t>
    </dgm:pt>
    <dgm:pt modelId="{B158C69C-7915-4709-8DC5-CA4BC5EA61EB}" type="parTrans" cxnId="{6E5FE766-CA98-44A1-9577-708BC241E938}">
      <dgm:prSet/>
      <dgm:spPr/>
      <dgm:t>
        <a:bodyPr/>
        <a:lstStyle/>
        <a:p>
          <a:endParaRPr lang="id-ID"/>
        </a:p>
      </dgm:t>
    </dgm:pt>
    <dgm:pt modelId="{59731827-9420-495B-A003-E7A35C53BAB3}" type="sibTrans" cxnId="{6E5FE766-CA98-44A1-9577-708BC241E938}">
      <dgm:prSet/>
      <dgm:spPr/>
      <dgm:t>
        <a:bodyPr/>
        <a:lstStyle/>
        <a:p>
          <a:endParaRPr lang="id-ID"/>
        </a:p>
      </dgm:t>
    </dgm:pt>
    <dgm:pt modelId="{E97F93A0-4FBE-4FDA-9E75-26FCB0837555}">
      <dgm:prSet phldrT="[Text]"/>
      <dgm:spPr/>
      <dgm:t>
        <a:bodyPr/>
        <a:lstStyle/>
        <a:p>
          <a:r>
            <a:rPr lang="en-US" dirty="0"/>
            <a:t>Meter Ada &amp; </a:t>
          </a:r>
          <a:r>
            <a:rPr lang="en-US" dirty="0" err="1"/>
            <a:t>diDPA</a:t>
          </a:r>
          <a:r>
            <a:rPr lang="en-US" dirty="0"/>
            <a:t> TA</a:t>
          </a:r>
          <a:endParaRPr lang="id-ID" dirty="0"/>
        </a:p>
      </dgm:t>
    </dgm:pt>
    <dgm:pt modelId="{35BF287A-936F-4426-88CB-DE2F9D8BB580}" type="parTrans" cxnId="{C3992695-2554-459F-B634-A4E76F221343}">
      <dgm:prSet/>
      <dgm:spPr/>
      <dgm:t>
        <a:bodyPr/>
        <a:lstStyle/>
        <a:p>
          <a:endParaRPr lang="id-ID"/>
        </a:p>
      </dgm:t>
    </dgm:pt>
    <dgm:pt modelId="{2EE6C1C1-B836-43F9-9CA7-8EB95C36BE93}" type="sibTrans" cxnId="{C3992695-2554-459F-B634-A4E76F221343}">
      <dgm:prSet/>
      <dgm:spPr/>
      <dgm:t>
        <a:bodyPr/>
        <a:lstStyle/>
        <a:p>
          <a:endParaRPr lang="id-ID"/>
        </a:p>
      </dgm:t>
    </dgm:pt>
    <dgm:pt modelId="{E242C9AB-1C84-4941-B78B-68D4748538E1}">
      <dgm:prSet phldrT="[Text]"/>
      <dgm:spPr/>
      <dgm:t>
        <a:bodyPr/>
        <a:lstStyle/>
        <a:p>
          <a:r>
            <a:rPr lang="en-US" dirty="0"/>
            <a:t>Meter </a:t>
          </a:r>
          <a:r>
            <a:rPr lang="en-US" dirty="0" err="1"/>
            <a:t>Pindah</a:t>
          </a:r>
          <a:r>
            <a:rPr lang="en-US" dirty="0"/>
            <a:t> </a:t>
          </a:r>
          <a:r>
            <a:rPr lang="en-US" dirty="0" err="1"/>
            <a:t>Tempat</a:t>
          </a:r>
          <a:endParaRPr lang="id-ID" dirty="0"/>
        </a:p>
      </dgm:t>
    </dgm:pt>
    <dgm:pt modelId="{91BF2BD4-B162-4F30-8C2E-470EE3386BCB}" type="parTrans" cxnId="{84E6371E-8DD2-4BE9-9EFE-425806C299F2}">
      <dgm:prSet/>
      <dgm:spPr/>
      <dgm:t>
        <a:bodyPr/>
        <a:lstStyle/>
        <a:p>
          <a:endParaRPr lang="id-ID"/>
        </a:p>
      </dgm:t>
    </dgm:pt>
    <dgm:pt modelId="{6039EDA6-7B3B-4CBE-BB9E-55CFBF75FDD3}" type="sibTrans" cxnId="{84E6371E-8DD2-4BE9-9EFE-425806C299F2}">
      <dgm:prSet/>
      <dgm:spPr/>
      <dgm:t>
        <a:bodyPr/>
        <a:lstStyle/>
        <a:p>
          <a:endParaRPr lang="id-ID"/>
        </a:p>
      </dgm:t>
    </dgm:pt>
    <dgm:pt modelId="{FC290A5D-1C12-489E-9DCD-F7EEFD78E081}">
      <dgm:prSet phldrT="[Text]"/>
      <dgm:spPr/>
      <dgm:t>
        <a:bodyPr/>
        <a:lstStyle/>
        <a:p>
          <a:r>
            <a:rPr lang="en-US" dirty="0" err="1"/>
            <a:t>Pemakaian</a:t>
          </a:r>
          <a:r>
            <a:rPr lang="en-US" dirty="0"/>
            <a:t> Tinggi</a:t>
          </a:r>
          <a:endParaRPr lang="id-ID" dirty="0"/>
        </a:p>
      </dgm:t>
    </dgm:pt>
    <dgm:pt modelId="{183759FE-54C3-4CA9-A859-B026C0E57AE0}" type="parTrans" cxnId="{111B1A01-8B90-4581-B891-130F036312CE}">
      <dgm:prSet/>
      <dgm:spPr/>
      <dgm:t>
        <a:bodyPr/>
        <a:lstStyle/>
        <a:p>
          <a:endParaRPr lang="id-ID"/>
        </a:p>
      </dgm:t>
    </dgm:pt>
    <dgm:pt modelId="{5EE80711-4D45-4E14-94CC-495726AC32B5}" type="sibTrans" cxnId="{111B1A01-8B90-4581-B891-130F036312CE}">
      <dgm:prSet/>
      <dgm:spPr/>
      <dgm:t>
        <a:bodyPr/>
        <a:lstStyle/>
        <a:p>
          <a:endParaRPr lang="id-ID"/>
        </a:p>
      </dgm:t>
    </dgm:pt>
    <dgm:pt modelId="{DCA61A2E-F27F-4681-B8AA-CE63A3851960}">
      <dgm:prSet phldrT="[Text]"/>
      <dgm:spPr/>
      <dgm:t>
        <a:bodyPr/>
        <a:lstStyle/>
        <a:p>
          <a:r>
            <a:rPr lang="en-US" dirty="0" err="1"/>
            <a:t>Pemakaian</a:t>
          </a:r>
          <a:r>
            <a:rPr lang="en-US" dirty="0"/>
            <a:t> </a:t>
          </a:r>
          <a:r>
            <a:rPr lang="en-US" dirty="0" err="1"/>
            <a:t>Rendah</a:t>
          </a:r>
          <a:endParaRPr lang="id-ID" dirty="0"/>
        </a:p>
      </dgm:t>
    </dgm:pt>
    <dgm:pt modelId="{6256FB14-78E0-4DBE-8504-3468DEEA7472}" type="parTrans" cxnId="{570BFFE9-5629-4883-A32C-569D8CB8E15E}">
      <dgm:prSet/>
      <dgm:spPr/>
      <dgm:t>
        <a:bodyPr/>
        <a:lstStyle/>
        <a:p>
          <a:endParaRPr lang="id-ID"/>
        </a:p>
      </dgm:t>
    </dgm:pt>
    <dgm:pt modelId="{2E3094FB-EFA7-44E1-BBAA-3EBD07F47ABE}" type="sibTrans" cxnId="{570BFFE9-5629-4883-A32C-569D8CB8E15E}">
      <dgm:prSet/>
      <dgm:spPr/>
      <dgm:t>
        <a:bodyPr/>
        <a:lstStyle/>
        <a:p>
          <a:endParaRPr lang="id-ID"/>
        </a:p>
      </dgm:t>
    </dgm:pt>
    <dgm:pt modelId="{FAEE727B-F214-45FE-8DAD-22CAE42FD402}">
      <dgm:prSet phldrT="[Text]"/>
      <dgm:spPr/>
      <dgm:t>
        <a:bodyPr/>
        <a:lstStyle/>
        <a:p>
          <a:r>
            <a:rPr lang="en-US" dirty="0" err="1"/>
            <a:t>Jeding</a:t>
          </a:r>
          <a:r>
            <a:rPr lang="en-US" dirty="0"/>
            <a:t>/</a:t>
          </a:r>
          <a:r>
            <a:rPr lang="en-US" dirty="0" err="1"/>
            <a:t>Bak</a:t>
          </a:r>
          <a:r>
            <a:rPr lang="en-US" dirty="0"/>
            <a:t> </a:t>
          </a:r>
          <a:r>
            <a:rPr lang="en-US" dirty="0" err="1"/>
            <a:t>Mtr</a:t>
          </a:r>
          <a:r>
            <a:rPr lang="en-US" dirty="0"/>
            <a:t> </a:t>
          </a:r>
          <a:r>
            <a:rPr lang="en-US" dirty="0" err="1"/>
            <a:t>Sempit</a:t>
          </a:r>
          <a:endParaRPr lang="id-ID" dirty="0"/>
        </a:p>
      </dgm:t>
    </dgm:pt>
    <dgm:pt modelId="{1F3EEDB8-CC6D-4C8D-B6F3-DCECF99942B6}" type="parTrans" cxnId="{348E6FE0-4E50-4706-AFCF-3492E3ABAD98}">
      <dgm:prSet/>
      <dgm:spPr/>
      <dgm:t>
        <a:bodyPr/>
        <a:lstStyle/>
        <a:p>
          <a:endParaRPr lang="id-ID"/>
        </a:p>
      </dgm:t>
    </dgm:pt>
    <dgm:pt modelId="{A8083ED1-8399-49D2-95BE-E4ED28603379}" type="sibTrans" cxnId="{348E6FE0-4E50-4706-AFCF-3492E3ABAD98}">
      <dgm:prSet/>
      <dgm:spPr/>
      <dgm:t>
        <a:bodyPr/>
        <a:lstStyle/>
        <a:p>
          <a:endParaRPr lang="id-ID"/>
        </a:p>
      </dgm:t>
    </dgm:pt>
    <dgm:pt modelId="{0BC5D3E8-FDB1-471D-A5A5-96D650F92377}" type="pres">
      <dgm:prSet presAssocID="{4279DFC7-4A7A-4EA0-9E24-28DF636BAB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D7145B-78F3-4A92-817D-3894135EF0B5}" type="pres">
      <dgm:prSet presAssocID="{FF724027-5294-48B1-8BC1-78319F2D1DF2}" presName="composite" presStyleCnt="0"/>
      <dgm:spPr/>
    </dgm:pt>
    <dgm:pt modelId="{200D3D47-E180-4C35-A626-DCBD4F5727BB}" type="pres">
      <dgm:prSet presAssocID="{FF724027-5294-48B1-8BC1-78319F2D1DF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314B7E-79F5-47FB-8910-83B78D509BCE}" type="pres">
      <dgm:prSet presAssocID="{FF724027-5294-48B1-8BC1-78319F2D1DF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D7048-9775-478B-842D-B0EF11161158}" type="pres">
      <dgm:prSet presAssocID="{D39F19E5-1B7B-4148-B9F8-6D85036DFF32}" presName="space" presStyleCnt="0"/>
      <dgm:spPr/>
    </dgm:pt>
    <dgm:pt modelId="{03D09142-EA76-4560-AF74-17A6087A1DC6}" type="pres">
      <dgm:prSet presAssocID="{E44287B2-9D3F-4C74-8E48-770036F13CC1}" presName="composite" presStyleCnt="0"/>
      <dgm:spPr/>
    </dgm:pt>
    <dgm:pt modelId="{D6BEF0A5-355D-49C7-A164-61C3303150C5}" type="pres">
      <dgm:prSet presAssocID="{E44287B2-9D3F-4C74-8E48-770036F13CC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E30862-EF6B-433F-AE9E-4F5209F42398}" type="pres">
      <dgm:prSet presAssocID="{E44287B2-9D3F-4C74-8E48-770036F13CC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2D6A7C-071E-4386-8DD9-891A40A1C664}" type="pres">
      <dgm:prSet presAssocID="{209622C4-01D5-4AA6-980A-F21D726F7D12}" presName="space" presStyleCnt="0"/>
      <dgm:spPr/>
    </dgm:pt>
    <dgm:pt modelId="{592DC6E1-2109-4989-B59B-74CB3A9ED67D}" type="pres">
      <dgm:prSet presAssocID="{5BEF573F-E7C5-42F9-8D1C-77819225C906}" presName="composite" presStyleCnt="0"/>
      <dgm:spPr/>
    </dgm:pt>
    <dgm:pt modelId="{3AF72F6D-FCE4-4EAC-912E-14102AAF307B}" type="pres">
      <dgm:prSet presAssocID="{5BEF573F-E7C5-42F9-8D1C-77819225C90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6F56D7-CD70-4DF8-813F-B8015DEE0147}" type="pres">
      <dgm:prSet presAssocID="{5BEF573F-E7C5-42F9-8D1C-77819225C90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4C56F7-BBF5-438F-93F4-C3FE7D37BCA7}" type="presOf" srcId="{B3C91429-8D6D-41BA-8003-CBBA736352F2}" destId="{D3E30862-EF6B-433F-AE9E-4F5209F42398}" srcOrd="0" destOrd="5" presId="urn:microsoft.com/office/officeart/2005/8/layout/hList1"/>
    <dgm:cxn modelId="{EC06F9F8-ADC8-49A1-95C3-DF7843DC64D2}" type="presOf" srcId="{BD969630-B2B4-4CE9-851E-DB9711928075}" destId="{D3E30862-EF6B-433F-AE9E-4F5209F42398}" srcOrd="0" destOrd="7" presId="urn:microsoft.com/office/officeart/2005/8/layout/hList1"/>
    <dgm:cxn modelId="{6E5FE766-CA98-44A1-9577-708BC241E938}" srcId="{5BEF573F-E7C5-42F9-8D1C-77819225C906}" destId="{DEB327DA-A14A-4C98-96C1-A80647CB699A}" srcOrd="6" destOrd="0" parTransId="{B158C69C-7915-4709-8DC5-CA4BC5EA61EB}" sibTransId="{59731827-9420-495B-A003-E7A35C53BAB3}"/>
    <dgm:cxn modelId="{8CE106BD-6F2D-4212-BC0F-85E2CE1AAA8F}" srcId="{FF724027-5294-48B1-8BC1-78319F2D1DF2}" destId="{9F02542C-F7D9-46E6-88E7-8EE8322A5722}" srcOrd="1" destOrd="0" parTransId="{07D89504-62F1-4E74-83CE-E61B0111F612}" sibTransId="{8AB835D9-53C5-49CD-BDBE-A165CAC9B731}"/>
    <dgm:cxn modelId="{BC85DD92-499F-412B-901D-93AB87A671D0}" srcId="{E44287B2-9D3F-4C74-8E48-770036F13CC1}" destId="{A5327806-4ED2-42D8-B10F-4AA7F3EA6AC3}" srcOrd="14" destOrd="0" parTransId="{1C0E91EE-0712-4AE4-A84D-3BF163E1BAFB}" sibTransId="{FD467B7A-AB88-4A22-8590-47C88141DACB}"/>
    <dgm:cxn modelId="{348E6FE0-4E50-4706-AFCF-3492E3ABAD98}" srcId="{5BEF573F-E7C5-42F9-8D1C-77819225C906}" destId="{FAEE727B-F214-45FE-8DAD-22CAE42FD402}" srcOrd="11" destOrd="0" parTransId="{1F3EEDB8-CC6D-4C8D-B6F3-DCECF99942B6}" sibTransId="{A8083ED1-8399-49D2-95BE-E4ED28603379}"/>
    <dgm:cxn modelId="{8E371FBF-D53B-4336-BE4D-2A7CA23C3610}" type="presOf" srcId="{DA609A45-1876-4E3F-B9E9-09F25005B83F}" destId="{BE6F56D7-CD70-4DF8-813F-B8015DEE0147}" srcOrd="0" destOrd="3" presId="urn:microsoft.com/office/officeart/2005/8/layout/hList1"/>
    <dgm:cxn modelId="{2E90094C-BCE7-4525-A5AE-FB52CD5F15BF}" srcId="{E44287B2-9D3F-4C74-8E48-770036F13CC1}" destId="{E0D15D1D-AFD3-418C-AEC5-FDDF7C0D72A2}" srcOrd="13" destOrd="0" parTransId="{43AB4EC6-863B-4A38-9BFE-81A8282B1FF2}" sibTransId="{B61D102C-BCB1-493F-8BCE-8CB4FA9A222D}"/>
    <dgm:cxn modelId="{F7115712-7C44-4F58-A941-FBE17AA77FA3}" srcId="{E44287B2-9D3F-4C74-8E48-770036F13CC1}" destId="{B3C91429-8D6D-41BA-8003-CBBA736352F2}" srcOrd="5" destOrd="0" parTransId="{3739F1A7-3E50-4408-94F8-E7D65A1F361E}" sibTransId="{E8CF37BE-9A20-4CFB-910A-3004C09AA766}"/>
    <dgm:cxn modelId="{A861CF4A-61D5-4121-8626-5AFAF247B4B8}" type="presOf" srcId="{FF724027-5294-48B1-8BC1-78319F2D1DF2}" destId="{200D3D47-E180-4C35-A626-DCBD4F5727BB}" srcOrd="0" destOrd="0" presId="urn:microsoft.com/office/officeart/2005/8/layout/hList1"/>
    <dgm:cxn modelId="{8D4DE70C-0110-4579-A8D8-37A8D52678C6}" srcId="{E44287B2-9D3F-4C74-8E48-770036F13CC1}" destId="{A1CD435A-1F5D-40C1-890E-CABB19B1B189}" srcOrd="12" destOrd="0" parTransId="{7C08189E-B6E0-442A-96E8-9F5B9DD805CA}" sibTransId="{A7487AEC-2D44-4EEB-A4D6-057D9A64DF56}"/>
    <dgm:cxn modelId="{3F56EE72-F3D6-4600-B6A8-5521C54D7C90}" srcId="{4279DFC7-4A7A-4EA0-9E24-28DF636BAB20}" destId="{E44287B2-9D3F-4C74-8E48-770036F13CC1}" srcOrd="1" destOrd="0" parTransId="{DE721F8A-4845-4169-B249-49B403730C16}" sibTransId="{209622C4-01D5-4AA6-980A-F21D726F7D12}"/>
    <dgm:cxn modelId="{EB5B1FE7-A352-4769-B5A7-663F115C2475}" srcId="{FF724027-5294-48B1-8BC1-78319F2D1DF2}" destId="{EEC4DF24-CBC6-477E-B771-DC1FB0C94E5C}" srcOrd="0" destOrd="0" parTransId="{71784786-139E-4595-83E2-4D9D26F7AE95}" sibTransId="{774C2DCE-5796-43B8-A504-2C1CDFBDCB1D}"/>
    <dgm:cxn modelId="{B24F2DD0-81EE-4F34-8BD1-1B71B999A5C3}" type="presOf" srcId="{9F02542C-F7D9-46E6-88E7-8EE8322A5722}" destId="{F6314B7E-79F5-47FB-8910-83B78D509BCE}" srcOrd="0" destOrd="1" presId="urn:microsoft.com/office/officeart/2005/8/layout/hList1"/>
    <dgm:cxn modelId="{3D0112A8-3A98-46C1-A553-54F739B41614}" type="presOf" srcId="{5BEF573F-E7C5-42F9-8D1C-77819225C906}" destId="{3AF72F6D-FCE4-4EAC-912E-14102AAF307B}" srcOrd="0" destOrd="0" presId="urn:microsoft.com/office/officeart/2005/8/layout/hList1"/>
    <dgm:cxn modelId="{33774AFF-37BB-4780-A359-A5A5BC55DB00}" type="presOf" srcId="{4279DFC7-4A7A-4EA0-9E24-28DF636BAB20}" destId="{0BC5D3E8-FDB1-471D-A5A5-96D650F92377}" srcOrd="0" destOrd="0" presId="urn:microsoft.com/office/officeart/2005/8/layout/hList1"/>
    <dgm:cxn modelId="{BD85FC68-14BE-4BCD-8AF6-7584CDFB5993}" type="presOf" srcId="{98DB597B-338B-428A-AFA7-256B265320F4}" destId="{D3E30862-EF6B-433F-AE9E-4F5209F42398}" srcOrd="0" destOrd="9" presId="urn:microsoft.com/office/officeart/2005/8/layout/hList1"/>
    <dgm:cxn modelId="{FE06364A-FDD9-4DFC-9942-3B9C7D540E85}" type="presOf" srcId="{FC290A5D-1C12-489E-9DCD-F7EEFD78E081}" destId="{BE6F56D7-CD70-4DF8-813F-B8015DEE0147}" srcOrd="0" destOrd="9" presId="urn:microsoft.com/office/officeart/2005/8/layout/hList1"/>
    <dgm:cxn modelId="{340A448E-2078-433E-8959-EB7B9104FC6C}" type="presOf" srcId="{9DDD079F-B63A-4127-A2BF-1EBF5B2088C1}" destId="{D3E30862-EF6B-433F-AE9E-4F5209F42398}" srcOrd="0" destOrd="3" presId="urn:microsoft.com/office/officeart/2005/8/layout/hList1"/>
    <dgm:cxn modelId="{83FFFA8F-E8A3-43C8-80BD-D89B5A0F9723}" type="presOf" srcId="{FE80669D-26B5-4157-8DCC-9479FB2D0A26}" destId="{D3E30862-EF6B-433F-AE9E-4F5209F42398}" srcOrd="0" destOrd="0" presId="urn:microsoft.com/office/officeart/2005/8/layout/hList1"/>
    <dgm:cxn modelId="{E2361204-814A-4AF9-AE39-0C8C1F3CD698}" srcId="{E44287B2-9D3F-4C74-8E48-770036F13CC1}" destId="{2AA24E01-6489-4692-9916-56118D4128D3}" srcOrd="6" destOrd="0" parTransId="{9493A5AC-4CA6-4DA8-9E76-D5F1AE3E5CF9}" sibTransId="{0A74FF22-7C9B-4147-BBA7-C8BBF992ACD4}"/>
    <dgm:cxn modelId="{91C45359-A5F7-4EEE-8B57-4BFEC3A2C4ED}" type="presOf" srcId="{A5327806-4ED2-42D8-B10F-4AA7F3EA6AC3}" destId="{D3E30862-EF6B-433F-AE9E-4F5209F42398}" srcOrd="0" destOrd="14" presId="urn:microsoft.com/office/officeart/2005/8/layout/hList1"/>
    <dgm:cxn modelId="{111B1A01-8B90-4581-B891-130F036312CE}" srcId="{5BEF573F-E7C5-42F9-8D1C-77819225C906}" destId="{FC290A5D-1C12-489E-9DCD-F7EEFD78E081}" srcOrd="9" destOrd="0" parTransId="{183759FE-54C3-4CA9-A859-B026C0E57AE0}" sibTransId="{5EE80711-4D45-4E14-94CC-495726AC32B5}"/>
    <dgm:cxn modelId="{1DA3F284-1801-4929-9A43-3727F1DC3537}" type="presOf" srcId="{E0D15D1D-AFD3-418C-AEC5-FDDF7C0D72A2}" destId="{D3E30862-EF6B-433F-AE9E-4F5209F42398}" srcOrd="0" destOrd="13" presId="urn:microsoft.com/office/officeart/2005/8/layout/hList1"/>
    <dgm:cxn modelId="{E8AD5035-4926-4A52-BA09-BAB7D83718A7}" srcId="{5BEF573F-E7C5-42F9-8D1C-77819225C906}" destId="{DA609A45-1876-4E3F-B9E9-09F25005B83F}" srcOrd="3" destOrd="0" parTransId="{FA5BF11F-E84F-49BB-AA5B-EC2C8146F9A7}" sibTransId="{A9A13D43-532F-4888-A6C4-9C153AD7443B}"/>
    <dgm:cxn modelId="{4C432933-65AC-406B-888F-9E4B09175F07}" type="presOf" srcId="{F5A63DAD-262B-4B28-94F1-4E4A26096B30}" destId="{BE6F56D7-CD70-4DF8-813F-B8015DEE0147}" srcOrd="0" destOrd="1" presId="urn:microsoft.com/office/officeart/2005/8/layout/hList1"/>
    <dgm:cxn modelId="{0D121C20-3F16-4BBA-8147-E27F18A6BA09}" type="presOf" srcId="{E997739D-4BB7-48E1-9B58-2843BACF998D}" destId="{BE6F56D7-CD70-4DF8-813F-B8015DEE0147}" srcOrd="0" destOrd="0" presId="urn:microsoft.com/office/officeart/2005/8/layout/hList1"/>
    <dgm:cxn modelId="{570BFFE9-5629-4883-A32C-569D8CB8E15E}" srcId="{5BEF573F-E7C5-42F9-8D1C-77819225C906}" destId="{DCA61A2E-F27F-4681-B8AA-CE63A3851960}" srcOrd="10" destOrd="0" parTransId="{6256FB14-78E0-4DBE-8504-3468DEEA7472}" sibTransId="{2E3094FB-EFA7-44E1-BBAA-3EBD07F47ABE}"/>
    <dgm:cxn modelId="{7D830885-30CA-4FB7-85B5-16309CE49772}" type="presOf" srcId="{459DFB0F-0F29-4DFB-9599-1790832F0732}" destId="{D3E30862-EF6B-433F-AE9E-4F5209F42398}" srcOrd="0" destOrd="4" presId="urn:microsoft.com/office/officeart/2005/8/layout/hList1"/>
    <dgm:cxn modelId="{67F58D52-A8D2-40BC-B1F9-C877D9C6CDCA}" srcId="{4279DFC7-4A7A-4EA0-9E24-28DF636BAB20}" destId="{FF724027-5294-48B1-8BC1-78319F2D1DF2}" srcOrd="0" destOrd="0" parTransId="{31CF12C6-7F82-45C3-9E31-614F1CE3CFFF}" sibTransId="{D39F19E5-1B7B-4148-B9F8-6D85036DFF32}"/>
    <dgm:cxn modelId="{F922E912-DFF6-4ABC-B109-5A203E5920AA}" srcId="{E44287B2-9D3F-4C74-8E48-770036F13CC1}" destId="{9DDD079F-B63A-4127-A2BF-1EBF5B2088C1}" srcOrd="3" destOrd="0" parTransId="{7F1DC832-F6C0-4FA7-A3BD-563BDACD1E9F}" sibTransId="{FD2FDDD6-EF87-497B-8DEC-CA754F1B164C}"/>
    <dgm:cxn modelId="{7BBF0151-BCEB-4739-A3BB-B00945A5F6A5}" srcId="{E44287B2-9D3F-4C74-8E48-770036F13CC1}" destId="{D24F1E18-61EF-4569-BCB6-99D8C31F78A2}" srcOrd="10" destOrd="0" parTransId="{DC16CC57-0662-449E-B6AC-B7FC9ACFF9FA}" sibTransId="{9C34A74C-0EAE-484D-A208-10BB09814B30}"/>
    <dgm:cxn modelId="{D0883438-5E7D-401F-A5B0-2F5E0BEC5076}" type="presOf" srcId="{D24F1E18-61EF-4569-BCB6-99D8C31F78A2}" destId="{D3E30862-EF6B-433F-AE9E-4F5209F42398}" srcOrd="0" destOrd="10" presId="urn:microsoft.com/office/officeart/2005/8/layout/hList1"/>
    <dgm:cxn modelId="{7413B53F-692A-4DB6-8752-D2A9B9DB8B3D}" type="presOf" srcId="{E97F93A0-4FBE-4FDA-9E75-26FCB0837555}" destId="{BE6F56D7-CD70-4DF8-813F-B8015DEE0147}" srcOrd="0" destOrd="7" presId="urn:microsoft.com/office/officeart/2005/8/layout/hList1"/>
    <dgm:cxn modelId="{049AEFF3-06A4-4002-BFC9-BD74954D39CF}" srcId="{5BEF573F-E7C5-42F9-8D1C-77819225C906}" destId="{F5A63DAD-262B-4B28-94F1-4E4A26096B30}" srcOrd="1" destOrd="0" parTransId="{8CE2F456-445E-4376-BF81-8351215B0CEB}" sibTransId="{8C6F0D4C-D574-4A8F-AD89-6E6877061DE0}"/>
    <dgm:cxn modelId="{AB283CF2-1C46-41BF-938B-13F987F814E4}" srcId="{5BEF573F-E7C5-42F9-8D1C-77819225C906}" destId="{E997739D-4BB7-48E1-9B58-2843BACF998D}" srcOrd="0" destOrd="0" parTransId="{D4F06987-1BC1-4E07-995D-99DF09C521BB}" sibTransId="{D61595A2-4CF3-4796-BE66-B459B951F03D}"/>
    <dgm:cxn modelId="{9430494F-279F-4C44-82D1-ED2221C4F757}" type="presOf" srcId="{DCA61A2E-F27F-4681-B8AA-CE63A3851960}" destId="{BE6F56D7-CD70-4DF8-813F-B8015DEE0147}" srcOrd="0" destOrd="10" presId="urn:microsoft.com/office/officeart/2005/8/layout/hList1"/>
    <dgm:cxn modelId="{EB7177FE-5BA3-433C-83C9-595F9C28F69B}" srcId="{E44287B2-9D3F-4C74-8E48-770036F13CC1}" destId="{D858047F-1906-41CF-ADBE-304C66F14C11}" srcOrd="2" destOrd="0" parTransId="{8EF3E76D-2209-4661-92D4-476516569CD2}" sibTransId="{20CFA76E-BB23-4783-8AD1-6DAA51D18613}"/>
    <dgm:cxn modelId="{52B78DB0-6D85-4C89-82A6-6FE79C30CAFE}" type="presOf" srcId="{EEC4DF24-CBC6-477E-B771-DC1FB0C94E5C}" destId="{F6314B7E-79F5-47FB-8910-83B78D509BCE}" srcOrd="0" destOrd="0" presId="urn:microsoft.com/office/officeart/2005/8/layout/hList1"/>
    <dgm:cxn modelId="{28F8B972-80E3-42F5-9D06-6E344B4E9142}" type="presOf" srcId="{A1CD435A-1F5D-40C1-890E-CABB19B1B189}" destId="{D3E30862-EF6B-433F-AE9E-4F5209F42398}" srcOrd="0" destOrd="12" presId="urn:microsoft.com/office/officeart/2005/8/layout/hList1"/>
    <dgm:cxn modelId="{88DDB449-5383-4477-BA3F-4B36DA670118}" type="presOf" srcId="{DEB327DA-A14A-4C98-96C1-A80647CB699A}" destId="{BE6F56D7-CD70-4DF8-813F-B8015DEE0147}" srcOrd="0" destOrd="6" presId="urn:microsoft.com/office/officeart/2005/8/layout/hList1"/>
    <dgm:cxn modelId="{B55934A8-BD13-4E17-A25A-381ED529D78F}" srcId="{4279DFC7-4A7A-4EA0-9E24-28DF636BAB20}" destId="{5BEF573F-E7C5-42F9-8D1C-77819225C906}" srcOrd="2" destOrd="0" parTransId="{40B7DBE3-AF78-4AF1-AFAA-558A780B0CD9}" sibTransId="{D9FE0B71-2C1A-48FB-B58B-99F19D6EBDA7}"/>
    <dgm:cxn modelId="{4A70399E-178E-4206-9E67-5B83CABEED98}" srcId="{5BEF573F-E7C5-42F9-8D1C-77819225C906}" destId="{69F5A823-3AD1-443D-B1A1-A0DD499358AC}" srcOrd="4" destOrd="0" parTransId="{E286EE23-36E0-428A-93FE-5F841972913A}" sibTransId="{FA82F2DF-DBE9-4365-8EEE-B744DD334AA2}"/>
    <dgm:cxn modelId="{6DE88501-6039-409B-A623-A102B5A597B7}" type="presOf" srcId="{FAEE727B-F214-45FE-8DAD-22CAE42FD402}" destId="{BE6F56D7-CD70-4DF8-813F-B8015DEE0147}" srcOrd="0" destOrd="11" presId="urn:microsoft.com/office/officeart/2005/8/layout/hList1"/>
    <dgm:cxn modelId="{FAFF0575-51EF-4B00-93F2-77A52CEAE213}" type="presOf" srcId="{69F5A823-3AD1-443D-B1A1-A0DD499358AC}" destId="{BE6F56D7-CD70-4DF8-813F-B8015DEE0147}" srcOrd="0" destOrd="4" presId="urn:microsoft.com/office/officeart/2005/8/layout/hList1"/>
    <dgm:cxn modelId="{16D236A1-BDFB-4D79-B7E0-3279592751F1}" type="presOf" srcId="{E9EA7DC8-3EB1-4CA1-BC35-1E07CA32595C}" destId="{BE6F56D7-CD70-4DF8-813F-B8015DEE0147}" srcOrd="0" destOrd="2" presId="urn:microsoft.com/office/officeart/2005/8/layout/hList1"/>
    <dgm:cxn modelId="{27349504-D8D0-4970-A379-63BF053EFD91}" srcId="{E44287B2-9D3F-4C74-8E48-770036F13CC1}" destId="{98DB597B-338B-428A-AFA7-256B265320F4}" srcOrd="9" destOrd="0" parTransId="{5F8B91D3-A288-4E12-B781-D6A54C028944}" sibTransId="{EE8F9655-8C05-4010-9807-AF3D9F149747}"/>
    <dgm:cxn modelId="{FFEA0D7D-BE89-47FE-AA85-7C61B675E456}" srcId="{E44287B2-9D3F-4C74-8E48-770036F13CC1}" destId="{270C2231-2B4F-4683-8519-80B6A0EFA7DE}" srcOrd="1" destOrd="0" parTransId="{55C29A89-A8AD-4AA8-972B-EA92242264F7}" sibTransId="{501EB223-AD45-45B7-AA61-214818C9644F}"/>
    <dgm:cxn modelId="{C3992695-2554-459F-B634-A4E76F221343}" srcId="{5BEF573F-E7C5-42F9-8D1C-77819225C906}" destId="{E97F93A0-4FBE-4FDA-9E75-26FCB0837555}" srcOrd="7" destOrd="0" parTransId="{35BF287A-936F-4426-88CB-DE2F9D8BB580}" sibTransId="{2EE6C1C1-B836-43F9-9CA7-8EB95C36BE93}"/>
    <dgm:cxn modelId="{31D16D26-577B-4397-AAEB-E3DD67900065}" type="presOf" srcId="{8B189477-5697-477B-9FD3-EC793718859F}" destId="{D3E30862-EF6B-433F-AE9E-4F5209F42398}" srcOrd="0" destOrd="11" presId="urn:microsoft.com/office/officeart/2005/8/layout/hList1"/>
    <dgm:cxn modelId="{16DB0885-D83B-47FE-8194-89E321E714BC}" srcId="{5BEF573F-E7C5-42F9-8D1C-77819225C906}" destId="{E9EA7DC8-3EB1-4CA1-BC35-1E07CA32595C}" srcOrd="2" destOrd="0" parTransId="{721FDEE4-BA05-42D6-9036-94A0E2A362A0}" sibTransId="{56701132-8C42-4E29-AB61-4D8723B9EFF3}"/>
    <dgm:cxn modelId="{56AF0964-4B70-4710-980F-530F78F9192B}" srcId="{E44287B2-9D3F-4C74-8E48-770036F13CC1}" destId="{C547F67F-5B94-4C1D-AEA4-05214C91A2B9}" srcOrd="8" destOrd="0" parTransId="{E3152377-D8A3-4428-A424-9562DD6ABEF8}" sibTransId="{5C3E4331-7233-4E16-B190-7D0BD2D08DB5}"/>
    <dgm:cxn modelId="{702C6A59-7FCD-456B-A32B-730F17D89EA1}" type="presOf" srcId="{2AA24E01-6489-4692-9916-56118D4128D3}" destId="{D3E30862-EF6B-433F-AE9E-4F5209F42398}" srcOrd="0" destOrd="6" presId="urn:microsoft.com/office/officeart/2005/8/layout/hList1"/>
    <dgm:cxn modelId="{5B731F2B-4CC9-4715-8053-ECE2745B2537}" type="presOf" srcId="{270C2231-2B4F-4683-8519-80B6A0EFA7DE}" destId="{D3E30862-EF6B-433F-AE9E-4F5209F42398}" srcOrd="0" destOrd="1" presId="urn:microsoft.com/office/officeart/2005/8/layout/hList1"/>
    <dgm:cxn modelId="{295698A9-C734-4A1D-9E29-C8BFE9AA63C9}" type="presOf" srcId="{D858047F-1906-41CF-ADBE-304C66F14C11}" destId="{D3E30862-EF6B-433F-AE9E-4F5209F42398}" srcOrd="0" destOrd="2" presId="urn:microsoft.com/office/officeart/2005/8/layout/hList1"/>
    <dgm:cxn modelId="{68D28C0D-AD10-4B6B-823F-E956A6998077}" type="presOf" srcId="{E242C9AB-1C84-4941-B78B-68D4748538E1}" destId="{BE6F56D7-CD70-4DF8-813F-B8015DEE0147}" srcOrd="0" destOrd="8" presId="urn:microsoft.com/office/officeart/2005/8/layout/hList1"/>
    <dgm:cxn modelId="{62BBE5C5-374C-47F5-8FEB-1E526144143B}" srcId="{5BEF573F-E7C5-42F9-8D1C-77819225C906}" destId="{6231A425-6B81-4E6E-A663-E3556C9460A5}" srcOrd="5" destOrd="0" parTransId="{4457093C-8BA5-466C-BBB9-68FB2CAAF42C}" sibTransId="{637D880B-D355-46FF-9AF7-0F792E459AC7}"/>
    <dgm:cxn modelId="{60ECF9D7-8BB6-44BA-AF19-30C0AC4A17DB}" srcId="{E44287B2-9D3F-4C74-8E48-770036F13CC1}" destId="{459DFB0F-0F29-4DFB-9599-1790832F0732}" srcOrd="4" destOrd="0" parTransId="{5C1BC4A5-8C37-418C-85B2-7B73704EF402}" sibTransId="{9228277C-2FC5-4783-A186-0BD8C333DC57}"/>
    <dgm:cxn modelId="{AEE1DB06-9B5B-4A99-85B7-5C4D07FA57E0}" type="presOf" srcId="{C547F67F-5B94-4C1D-AEA4-05214C91A2B9}" destId="{D3E30862-EF6B-433F-AE9E-4F5209F42398}" srcOrd="0" destOrd="8" presId="urn:microsoft.com/office/officeart/2005/8/layout/hList1"/>
    <dgm:cxn modelId="{019287A8-EA17-407B-830D-1C89A7487081}" type="presOf" srcId="{6231A425-6B81-4E6E-A663-E3556C9460A5}" destId="{BE6F56D7-CD70-4DF8-813F-B8015DEE0147}" srcOrd="0" destOrd="5" presId="urn:microsoft.com/office/officeart/2005/8/layout/hList1"/>
    <dgm:cxn modelId="{84E6371E-8DD2-4BE9-9EFE-425806C299F2}" srcId="{5BEF573F-E7C5-42F9-8D1C-77819225C906}" destId="{E242C9AB-1C84-4941-B78B-68D4748538E1}" srcOrd="8" destOrd="0" parTransId="{91BF2BD4-B162-4F30-8C2E-470EE3386BCB}" sibTransId="{6039EDA6-7B3B-4CBE-BB9E-55CFBF75FDD3}"/>
    <dgm:cxn modelId="{C416CDEC-0736-4912-8EF9-44569687C52C}" srcId="{E44287B2-9D3F-4C74-8E48-770036F13CC1}" destId="{FE80669D-26B5-4157-8DCC-9479FB2D0A26}" srcOrd="0" destOrd="0" parTransId="{11E107D0-3508-444F-A3E9-4497018190C8}" sibTransId="{6202F677-0490-46A3-8CB0-D6F6D83740B5}"/>
    <dgm:cxn modelId="{4AC0D17F-01F1-41DC-B061-6A4C5F9A2F94}" srcId="{E44287B2-9D3F-4C74-8E48-770036F13CC1}" destId="{8B189477-5697-477B-9FD3-EC793718859F}" srcOrd="11" destOrd="0" parTransId="{1225D662-0483-4636-BBA1-18CEB2DA620A}" sibTransId="{52F684C6-B658-4ED5-A441-28AD369CC122}"/>
    <dgm:cxn modelId="{6092E0AD-E70D-4F23-AD8F-605D3171D5AC}" srcId="{E44287B2-9D3F-4C74-8E48-770036F13CC1}" destId="{BD969630-B2B4-4CE9-851E-DB9711928075}" srcOrd="7" destOrd="0" parTransId="{B0E6E14E-9C9A-4AA6-950E-3D4BD07C4503}" sibTransId="{F05F52DE-93F3-493B-A511-C3213BD6A067}"/>
    <dgm:cxn modelId="{F597E063-940C-4C01-817B-0004DDE1CB6A}" type="presOf" srcId="{E44287B2-9D3F-4C74-8E48-770036F13CC1}" destId="{D6BEF0A5-355D-49C7-A164-61C3303150C5}" srcOrd="0" destOrd="0" presId="urn:microsoft.com/office/officeart/2005/8/layout/hList1"/>
    <dgm:cxn modelId="{8101C2BD-CCFD-46FF-B90D-6D0EFB6698CC}" type="presParOf" srcId="{0BC5D3E8-FDB1-471D-A5A5-96D650F92377}" destId="{C0D7145B-78F3-4A92-817D-3894135EF0B5}" srcOrd="0" destOrd="0" presId="urn:microsoft.com/office/officeart/2005/8/layout/hList1"/>
    <dgm:cxn modelId="{41D05C78-EA8E-4B8F-869F-04D361DEAA52}" type="presParOf" srcId="{C0D7145B-78F3-4A92-817D-3894135EF0B5}" destId="{200D3D47-E180-4C35-A626-DCBD4F5727BB}" srcOrd="0" destOrd="0" presId="urn:microsoft.com/office/officeart/2005/8/layout/hList1"/>
    <dgm:cxn modelId="{74B6945A-01E4-4053-94A1-0BA62D317D7F}" type="presParOf" srcId="{C0D7145B-78F3-4A92-817D-3894135EF0B5}" destId="{F6314B7E-79F5-47FB-8910-83B78D509BCE}" srcOrd="1" destOrd="0" presId="urn:microsoft.com/office/officeart/2005/8/layout/hList1"/>
    <dgm:cxn modelId="{9621FB52-D680-4A4B-AC56-A7660008D199}" type="presParOf" srcId="{0BC5D3E8-FDB1-471D-A5A5-96D650F92377}" destId="{F7AD7048-9775-478B-842D-B0EF11161158}" srcOrd="1" destOrd="0" presId="urn:microsoft.com/office/officeart/2005/8/layout/hList1"/>
    <dgm:cxn modelId="{B11CC54A-030D-46A6-8233-A4672DE01FD2}" type="presParOf" srcId="{0BC5D3E8-FDB1-471D-A5A5-96D650F92377}" destId="{03D09142-EA76-4560-AF74-17A6087A1DC6}" srcOrd="2" destOrd="0" presId="urn:microsoft.com/office/officeart/2005/8/layout/hList1"/>
    <dgm:cxn modelId="{2C1DF066-F3F5-4AE7-8F16-1B91D04F651C}" type="presParOf" srcId="{03D09142-EA76-4560-AF74-17A6087A1DC6}" destId="{D6BEF0A5-355D-49C7-A164-61C3303150C5}" srcOrd="0" destOrd="0" presId="urn:microsoft.com/office/officeart/2005/8/layout/hList1"/>
    <dgm:cxn modelId="{12656053-C87E-4C6C-86C9-3AA40BF19415}" type="presParOf" srcId="{03D09142-EA76-4560-AF74-17A6087A1DC6}" destId="{D3E30862-EF6B-433F-AE9E-4F5209F42398}" srcOrd="1" destOrd="0" presId="urn:microsoft.com/office/officeart/2005/8/layout/hList1"/>
    <dgm:cxn modelId="{4F37373D-2532-463B-8825-E00875570A1A}" type="presParOf" srcId="{0BC5D3E8-FDB1-471D-A5A5-96D650F92377}" destId="{BF2D6A7C-071E-4386-8DD9-891A40A1C664}" srcOrd="3" destOrd="0" presId="urn:microsoft.com/office/officeart/2005/8/layout/hList1"/>
    <dgm:cxn modelId="{1FD6809E-E84B-4BD0-AED0-527BD47C0D16}" type="presParOf" srcId="{0BC5D3E8-FDB1-471D-A5A5-96D650F92377}" destId="{592DC6E1-2109-4989-B59B-74CB3A9ED67D}" srcOrd="4" destOrd="0" presId="urn:microsoft.com/office/officeart/2005/8/layout/hList1"/>
    <dgm:cxn modelId="{D44F1DBB-C31F-4006-B2D8-281988BBD5B9}" type="presParOf" srcId="{592DC6E1-2109-4989-B59B-74CB3A9ED67D}" destId="{3AF72F6D-FCE4-4EAC-912E-14102AAF307B}" srcOrd="0" destOrd="0" presId="urn:microsoft.com/office/officeart/2005/8/layout/hList1"/>
    <dgm:cxn modelId="{8E2D0E16-EB44-416C-86AE-BE402736B636}" type="presParOf" srcId="{592DC6E1-2109-4989-B59B-74CB3A9ED67D}" destId="{BE6F56D7-CD70-4DF8-813F-B8015DEE014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A497D9-4EF7-4141-892B-27E3AD3A2381}" type="doc">
      <dgm:prSet loTypeId="urn:microsoft.com/office/officeart/2008/layout/CaptionedPictures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D81DD781-9A30-46E7-AAC9-D500A3F6813E}">
      <dgm:prSet phldrT="[Text]"/>
      <dgm:spPr/>
      <dgm:t>
        <a:bodyPr/>
        <a:lstStyle/>
        <a:p>
          <a:r>
            <a:rPr lang="en-US" b="1" u="sng" dirty="0"/>
            <a:t>HISTORY PENCATATAN</a:t>
          </a:r>
          <a:endParaRPr lang="id-ID" dirty="0"/>
        </a:p>
      </dgm:t>
    </dgm:pt>
    <dgm:pt modelId="{CFF666A2-FEE9-42BA-9211-8190517646B0}" type="parTrans" cxnId="{1A41846A-D82C-46E2-A6BA-EBF4C7F4487C}">
      <dgm:prSet/>
      <dgm:spPr/>
      <dgm:t>
        <a:bodyPr/>
        <a:lstStyle/>
        <a:p>
          <a:endParaRPr lang="id-ID"/>
        </a:p>
      </dgm:t>
    </dgm:pt>
    <dgm:pt modelId="{D00A0C3A-F13A-462E-8307-8260FDD4E16C}" type="sibTrans" cxnId="{1A41846A-D82C-46E2-A6BA-EBF4C7F4487C}">
      <dgm:prSet/>
      <dgm:spPr/>
      <dgm:t>
        <a:bodyPr/>
        <a:lstStyle/>
        <a:p>
          <a:endParaRPr lang="id-ID"/>
        </a:p>
      </dgm:t>
    </dgm:pt>
    <dgm:pt modelId="{D6072D18-A1C7-4498-964E-722BA5A96149}">
      <dgm:prSet phldrT="[Text]"/>
      <dgm:spPr/>
      <dgm:t>
        <a:bodyPr/>
        <a:lstStyle/>
        <a:p>
          <a:r>
            <a:rPr lang="en-US" dirty="0" err="1"/>
            <a:t>Melihat</a:t>
          </a:r>
          <a:r>
            <a:rPr lang="en-US" dirty="0"/>
            <a:t> history </a:t>
          </a:r>
          <a:r>
            <a:rPr lang="en-US" dirty="0" err="1"/>
            <a:t>pencatatan</a:t>
          </a:r>
          <a:r>
            <a:rPr lang="en-US" dirty="0"/>
            <a:t> </a:t>
          </a:r>
          <a:r>
            <a:rPr lang="en-US" dirty="0" err="1"/>
            <a:t>oleh</a:t>
          </a:r>
          <a:r>
            <a:rPr lang="en-US" dirty="0"/>
            <a:t> </a:t>
          </a:r>
          <a:r>
            <a:rPr lang="en-US" dirty="0" err="1"/>
            <a:t>petugas</a:t>
          </a:r>
          <a:r>
            <a:rPr lang="en-US" dirty="0"/>
            <a:t> </a:t>
          </a:r>
          <a:r>
            <a:rPr lang="en-US" dirty="0" err="1"/>
            <a:t>catat</a:t>
          </a:r>
          <a:r>
            <a:rPr lang="en-US" dirty="0"/>
            <a:t> meter</a:t>
          </a:r>
          <a:endParaRPr lang="id-ID" dirty="0"/>
        </a:p>
      </dgm:t>
    </dgm:pt>
    <dgm:pt modelId="{4C420659-7CFA-4AC4-8F67-BEE96E4C479C}" type="parTrans" cxnId="{6B5AD3C6-4C1C-4355-A46B-3A7ED482FAC4}">
      <dgm:prSet/>
      <dgm:spPr/>
      <dgm:t>
        <a:bodyPr/>
        <a:lstStyle/>
        <a:p>
          <a:endParaRPr lang="id-ID"/>
        </a:p>
      </dgm:t>
    </dgm:pt>
    <dgm:pt modelId="{A49F6DB8-1477-4E28-94CA-FF2B28D1EE6F}" type="sibTrans" cxnId="{6B5AD3C6-4C1C-4355-A46B-3A7ED482FAC4}">
      <dgm:prSet/>
      <dgm:spPr/>
      <dgm:t>
        <a:bodyPr/>
        <a:lstStyle/>
        <a:p>
          <a:endParaRPr lang="id-ID"/>
        </a:p>
      </dgm:t>
    </dgm:pt>
    <dgm:pt modelId="{CF2C1DF8-080C-41A0-9231-55E7D53A0113}">
      <dgm:prSet phldrT="[Text]"/>
      <dgm:spPr/>
      <dgm:t>
        <a:bodyPr/>
        <a:lstStyle/>
        <a:p>
          <a:r>
            <a:rPr lang="en-US" b="1" u="sng" dirty="0"/>
            <a:t>KOREKSI PENCATATAN</a:t>
          </a:r>
          <a:endParaRPr lang="id-ID" dirty="0"/>
        </a:p>
      </dgm:t>
    </dgm:pt>
    <dgm:pt modelId="{59C30249-25B7-43D0-8D81-C11AC92A927D}" type="parTrans" cxnId="{31A47C37-89EF-40EA-A5C7-7ED4544BB2E2}">
      <dgm:prSet/>
      <dgm:spPr/>
      <dgm:t>
        <a:bodyPr/>
        <a:lstStyle/>
        <a:p>
          <a:endParaRPr lang="id-ID"/>
        </a:p>
      </dgm:t>
    </dgm:pt>
    <dgm:pt modelId="{1EDA3AC6-4A9E-46F6-906F-A5C9C63E3895}" type="sibTrans" cxnId="{31A47C37-89EF-40EA-A5C7-7ED4544BB2E2}">
      <dgm:prSet/>
      <dgm:spPr/>
      <dgm:t>
        <a:bodyPr/>
        <a:lstStyle/>
        <a:p>
          <a:endParaRPr lang="id-ID"/>
        </a:p>
      </dgm:t>
    </dgm:pt>
    <dgm:pt modelId="{EBE44827-F435-4B5B-9895-7662797356DF}">
      <dgm:prSet phldrT="[Text]"/>
      <dgm:spPr/>
      <dgm:t>
        <a:bodyPr/>
        <a:lstStyle/>
        <a:p>
          <a:r>
            <a:rPr lang="en-US" dirty="0" err="1"/>
            <a:t>Petugas</a:t>
          </a:r>
          <a:r>
            <a:rPr lang="en-US" dirty="0"/>
            <a:t> </a:t>
          </a:r>
          <a:r>
            <a:rPr lang="en-US" dirty="0" err="1"/>
            <a:t>dapat</a:t>
          </a:r>
          <a:r>
            <a:rPr lang="en-US" dirty="0"/>
            <a:t> </a:t>
          </a:r>
          <a:r>
            <a:rPr lang="en-US" dirty="0" err="1"/>
            <a:t>melakukan</a:t>
          </a:r>
          <a:r>
            <a:rPr lang="en-US" dirty="0"/>
            <a:t> </a:t>
          </a:r>
          <a:r>
            <a:rPr lang="en-US" dirty="0" err="1"/>
            <a:t>koreksi</a:t>
          </a:r>
          <a:r>
            <a:rPr lang="en-US" dirty="0"/>
            <a:t> </a:t>
          </a:r>
          <a:r>
            <a:rPr lang="en-US" dirty="0" err="1"/>
            <a:t>mandiri</a:t>
          </a:r>
          <a:r>
            <a:rPr lang="en-US" dirty="0"/>
            <a:t> </a:t>
          </a:r>
          <a:r>
            <a:rPr lang="en-US" dirty="0" err="1"/>
            <a:t>mengenai</a:t>
          </a:r>
          <a:r>
            <a:rPr lang="en-US" dirty="0"/>
            <a:t> data yang di </a:t>
          </a:r>
          <a:r>
            <a:rPr lang="en-US" dirty="0" err="1"/>
            <a:t>kelola</a:t>
          </a:r>
          <a:endParaRPr lang="id-ID" dirty="0"/>
        </a:p>
      </dgm:t>
    </dgm:pt>
    <dgm:pt modelId="{2905FECC-31ED-4819-911A-A68B49153FBE}" type="parTrans" cxnId="{701FDEB2-DCBE-4EE4-A289-5D5393E761DD}">
      <dgm:prSet/>
      <dgm:spPr/>
      <dgm:t>
        <a:bodyPr/>
        <a:lstStyle/>
        <a:p>
          <a:endParaRPr lang="id-ID"/>
        </a:p>
      </dgm:t>
    </dgm:pt>
    <dgm:pt modelId="{578E8819-2363-424C-9F17-7435078889CB}" type="sibTrans" cxnId="{701FDEB2-DCBE-4EE4-A289-5D5393E761DD}">
      <dgm:prSet/>
      <dgm:spPr/>
      <dgm:t>
        <a:bodyPr/>
        <a:lstStyle/>
        <a:p>
          <a:endParaRPr lang="id-ID"/>
        </a:p>
      </dgm:t>
    </dgm:pt>
    <dgm:pt modelId="{91244731-E225-4BCE-B1E2-17F7548812D2}">
      <dgm:prSet phldrT="[Text]"/>
      <dgm:spPr/>
      <dgm:t>
        <a:bodyPr/>
        <a:lstStyle/>
        <a:p>
          <a:r>
            <a:rPr lang="en-US" b="1" u="sng" dirty="0"/>
            <a:t>USULAN KOREKSI</a:t>
          </a:r>
          <a:endParaRPr lang="id-ID" dirty="0"/>
        </a:p>
      </dgm:t>
    </dgm:pt>
    <dgm:pt modelId="{A50CB6FF-FF64-4B71-BD7B-BA539D91F14D}" type="parTrans" cxnId="{0AA81BDF-27A8-4583-B1D6-B57A87223C87}">
      <dgm:prSet/>
      <dgm:spPr/>
      <dgm:t>
        <a:bodyPr/>
        <a:lstStyle/>
        <a:p>
          <a:endParaRPr lang="id-ID"/>
        </a:p>
      </dgm:t>
    </dgm:pt>
    <dgm:pt modelId="{913767D3-746C-4CCA-9557-314EAC44556B}" type="sibTrans" cxnId="{0AA81BDF-27A8-4583-B1D6-B57A87223C87}">
      <dgm:prSet/>
      <dgm:spPr/>
      <dgm:t>
        <a:bodyPr/>
        <a:lstStyle/>
        <a:p>
          <a:endParaRPr lang="id-ID"/>
        </a:p>
      </dgm:t>
    </dgm:pt>
    <dgm:pt modelId="{3353A8CF-3AA4-46D9-AC35-F0F97FD569C6}">
      <dgm:prSet phldrT="[Text]"/>
      <dgm:spPr/>
      <dgm:t>
        <a:bodyPr/>
        <a:lstStyle/>
        <a:p>
          <a:r>
            <a:rPr lang="en-US" dirty="0" err="1"/>
            <a:t>Fitur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petugas</a:t>
          </a:r>
          <a:r>
            <a:rPr lang="en-US" dirty="0"/>
            <a:t> </a:t>
          </a:r>
          <a:r>
            <a:rPr lang="en-US" dirty="0" err="1"/>
            <a:t>catat</a:t>
          </a:r>
          <a:r>
            <a:rPr lang="en-US" dirty="0"/>
            <a:t> meter </a:t>
          </a:r>
          <a:r>
            <a:rPr lang="en-US" dirty="0" err="1"/>
            <a:t>ketika</a:t>
          </a:r>
          <a:r>
            <a:rPr lang="en-US" dirty="0"/>
            <a:t> </a:t>
          </a:r>
          <a:r>
            <a:rPr lang="en-US" dirty="0" err="1"/>
            <a:t>mendapat</a:t>
          </a:r>
          <a:r>
            <a:rPr lang="en-US" dirty="0"/>
            <a:t> </a:t>
          </a:r>
          <a:r>
            <a:rPr lang="en-US" dirty="0" err="1"/>
            <a:t>koreksi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petugas</a:t>
          </a:r>
          <a:r>
            <a:rPr lang="en-US" dirty="0"/>
            <a:t> ABM</a:t>
          </a:r>
          <a:endParaRPr lang="id-ID" dirty="0"/>
        </a:p>
      </dgm:t>
    </dgm:pt>
    <dgm:pt modelId="{836BE7AB-23CD-4830-8797-DBEB0706054D}" type="parTrans" cxnId="{743E488B-98E0-431A-A590-E4570C63E6FF}">
      <dgm:prSet/>
      <dgm:spPr/>
      <dgm:t>
        <a:bodyPr/>
        <a:lstStyle/>
        <a:p>
          <a:endParaRPr lang="id-ID"/>
        </a:p>
      </dgm:t>
    </dgm:pt>
    <dgm:pt modelId="{397527F7-F300-4E3F-A9DC-0011EDF09344}" type="sibTrans" cxnId="{743E488B-98E0-431A-A590-E4570C63E6FF}">
      <dgm:prSet/>
      <dgm:spPr/>
      <dgm:t>
        <a:bodyPr/>
        <a:lstStyle/>
        <a:p>
          <a:endParaRPr lang="id-ID"/>
        </a:p>
      </dgm:t>
    </dgm:pt>
    <dgm:pt modelId="{C6F20E46-831F-4530-9867-B1206F7CFCA4}" type="pres">
      <dgm:prSet presAssocID="{ADA497D9-4EF7-4141-892B-27E3AD3A2381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8A76BD33-2DF1-4478-82CF-724AC4185D7F}" type="pres">
      <dgm:prSet presAssocID="{D81DD781-9A30-46E7-AAC9-D500A3F6813E}" presName="composite" presStyleCnt="0">
        <dgm:presLayoutVars>
          <dgm:chMax val="1"/>
          <dgm:chPref val="1"/>
        </dgm:presLayoutVars>
      </dgm:prSet>
      <dgm:spPr/>
    </dgm:pt>
    <dgm:pt modelId="{5FE6DC9A-70F8-4C37-9425-A3F51247A5F1}" type="pres">
      <dgm:prSet presAssocID="{D81DD781-9A30-46E7-AAC9-D500A3F6813E}" presName="Accent" presStyleLbl="trAlignAcc1" presStyleIdx="0" presStyleCnt="3">
        <dgm:presLayoutVars>
          <dgm:chMax val="0"/>
          <dgm:chPref val="0"/>
        </dgm:presLayoutVars>
      </dgm:prSet>
      <dgm:spPr/>
    </dgm:pt>
    <dgm:pt modelId="{3ABCB962-E575-4C06-A450-2F185223B94A}" type="pres">
      <dgm:prSet presAssocID="{D81DD781-9A30-46E7-AAC9-D500A3F6813E}" presName="Image" presStyleLbl="alignImgPlace1" presStyleIdx="0" presStyleCnt="3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1"/>
          <a:srcRect/>
          <a:stretch>
            <a:fillRect t="-77000" b="-77000"/>
          </a:stretch>
        </a:blipFill>
      </dgm:spPr>
    </dgm:pt>
    <dgm:pt modelId="{7F3B6377-0794-4C6A-9F57-7E06A18B4F4E}" type="pres">
      <dgm:prSet presAssocID="{D81DD781-9A30-46E7-AAC9-D500A3F6813E}" presName="ChildComposite" presStyleCnt="0"/>
      <dgm:spPr/>
    </dgm:pt>
    <dgm:pt modelId="{1E5E61E9-18F7-4CEC-A2EE-F234A47F1778}" type="pres">
      <dgm:prSet presAssocID="{D81DD781-9A30-46E7-AAC9-D500A3F6813E}" presName="Child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9404C1-3369-4D6E-A701-D363D84DA78C}" type="pres">
      <dgm:prSet presAssocID="{D81DD781-9A30-46E7-AAC9-D500A3F6813E}" presName="Parent" presStyleLbl="revTx" presStyleIdx="0" presStyleCnt="3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BFD754-9A0C-409B-B724-AED58C80F3C8}" type="pres">
      <dgm:prSet presAssocID="{D00A0C3A-F13A-462E-8307-8260FDD4E16C}" presName="sibTrans" presStyleCnt="0"/>
      <dgm:spPr/>
    </dgm:pt>
    <dgm:pt modelId="{2F12D600-8DB6-4857-8DA4-B9972604D26F}" type="pres">
      <dgm:prSet presAssocID="{CF2C1DF8-080C-41A0-9231-55E7D53A0113}" presName="composite" presStyleCnt="0">
        <dgm:presLayoutVars>
          <dgm:chMax val="1"/>
          <dgm:chPref val="1"/>
        </dgm:presLayoutVars>
      </dgm:prSet>
      <dgm:spPr/>
    </dgm:pt>
    <dgm:pt modelId="{2B64542D-5507-467D-A7B1-6A894F604299}" type="pres">
      <dgm:prSet presAssocID="{CF2C1DF8-080C-41A0-9231-55E7D53A0113}" presName="Accent" presStyleLbl="trAlignAcc1" presStyleIdx="1" presStyleCnt="3">
        <dgm:presLayoutVars>
          <dgm:chMax val="0"/>
          <dgm:chPref val="0"/>
        </dgm:presLayoutVars>
      </dgm:prSet>
      <dgm:spPr/>
    </dgm:pt>
    <dgm:pt modelId="{CFE33E57-2CAD-4817-9395-758683557892}" type="pres">
      <dgm:prSet presAssocID="{CF2C1DF8-080C-41A0-9231-55E7D53A0113}" presName="Image" presStyleLbl="alignImgPlace1" presStyleIdx="1" presStyleCnt="3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7000" b="-77000"/>
          </a:stretch>
        </a:blipFill>
      </dgm:spPr>
    </dgm:pt>
    <dgm:pt modelId="{C4CE961F-FCA2-4C89-8A05-B800C317B1DD}" type="pres">
      <dgm:prSet presAssocID="{CF2C1DF8-080C-41A0-9231-55E7D53A0113}" presName="ChildComposite" presStyleCnt="0"/>
      <dgm:spPr/>
    </dgm:pt>
    <dgm:pt modelId="{1E7A6827-0E4B-4492-90DA-D99423147121}" type="pres">
      <dgm:prSet presAssocID="{CF2C1DF8-080C-41A0-9231-55E7D53A0113}" presName="Child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7A7973-2A61-4F28-844B-EDE52D960A2F}" type="pres">
      <dgm:prSet presAssocID="{CF2C1DF8-080C-41A0-9231-55E7D53A0113}" presName="Parent" presStyleLbl="revTx" presStyleIdx="1" presStyleCnt="3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CB19BD-46EF-4036-8FF8-B72BD7B3DBBC}" type="pres">
      <dgm:prSet presAssocID="{1EDA3AC6-4A9E-46F6-906F-A5C9C63E3895}" presName="sibTrans" presStyleCnt="0"/>
      <dgm:spPr/>
    </dgm:pt>
    <dgm:pt modelId="{ECCFEA16-5395-4510-9683-CEFE052156CC}" type="pres">
      <dgm:prSet presAssocID="{91244731-E225-4BCE-B1E2-17F7548812D2}" presName="composite" presStyleCnt="0">
        <dgm:presLayoutVars>
          <dgm:chMax val="1"/>
          <dgm:chPref val="1"/>
        </dgm:presLayoutVars>
      </dgm:prSet>
      <dgm:spPr/>
    </dgm:pt>
    <dgm:pt modelId="{3F84485F-0285-42E7-837C-BD744C67473B}" type="pres">
      <dgm:prSet presAssocID="{91244731-E225-4BCE-B1E2-17F7548812D2}" presName="Accent" presStyleLbl="trAlignAcc1" presStyleIdx="2" presStyleCnt="3">
        <dgm:presLayoutVars>
          <dgm:chMax val="0"/>
          <dgm:chPref val="0"/>
        </dgm:presLayoutVars>
      </dgm:prSet>
      <dgm:spPr/>
    </dgm:pt>
    <dgm:pt modelId="{AD3588D9-9679-407D-BBAD-0136621714C0}" type="pres">
      <dgm:prSet presAssocID="{91244731-E225-4BCE-B1E2-17F7548812D2}" presName="Image" presStyleLbl="alignImgPlace1" presStyleIdx="2" presStyleCnt="3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7000" b="-77000"/>
          </a:stretch>
        </a:blipFill>
      </dgm:spPr>
    </dgm:pt>
    <dgm:pt modelId="{7FEBE33F-885A-4699-98AC-B93D5ADA15F3}" type="pres">
      <dgm:prSet presAssocID="{91244731-E225-4BCE-B1E2-17F7548812D2}" presName="ChildComposite" presStyleCnt="0"/>
      <dgm:spPr/>
    </dgm:pt>
    <dgm:pt modelId="{0A78EECE-BB14-4BCC-B5B1-B161B4409E42}" type="pres">
      <dgm:prSet presAssocID="{91244731-E225-4BCE-B1E2-17F7548812D2}" presName="Child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700D92-32FC-4C62-A3A9-F78DF6C3E1C2}" type="pres">
      <dgm:prSet presAssocID="{91244731-E225-4BCE-B1E2-17F7548812D2}" presName="Parent" presStyleLbl="revTx" presStyleIdx="2" presStyleCnt="3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3E488B-98E0-431A-A590-E4570C63E6FF}" srcId="{91244731-E225-4BCE-B1E2-17F7548812D2}" destId="{3353A8CF-3AA4-46D9-AC35-F0F97FD569C6}" srcOrd="0" destOrd="0" parTransId="{836BE7AB-23CD-4830-8797-DBEB0706054D}" sibTransId="{397527F7-F300-4E3F-A9DC-0011EDF09344}"/>
    <dgm:cxn modelId="{FCCC2E5C-DDCC-4CB4-A6D0-A1C9C8E53E7C}" type="presOf" srcId="{EBE44827-F435-4B5B-9895-7662797356DF}" destId="{1E7A6827-0E4B-4492-90DA-D99423147121}" srcOrd="0" destOrd="0" presId="urn:microsoft.com/office/officeart/2008/layout/CaptionedPictures"/>
    <dgm:cxn modelId="{716A24D6-FC88-4112-87CE-35CEDB53F0B8}" type="presOf" srcId="{3353A8CF-3AA4-46D9-AC35-F0F97FD569C6}" destId="{0A78EECE-BB14-4BCC-B5B1-B161B4409E42}" srcOrd="0" destOrd="0" presId="urn:microsoft.com/office/officeart/2008/layout/CaptionedPictures"/>
    <dgm:cxn modelId="{6B5AD3C6-4C1C-4355-A46B-3A7ED482FAC4}" srcId="{D81DD781-9A30-46E7-AAC9-D500A3F6813E}" destId="{D6072D18-A1C7-4498-964E-722BA5A96149}" srcOrd="0" destOrd="0" parTransId="{4C420659-7CFA-4AC4-8F67-BEE96E4C479C}" sibTransId="{A49F6DB8-1477-4E28-94CA-FF2B28D1EE6F}"/>
    <dgm:cxn modelId="{16F1E217-5F43-477B-9FFF-2F3DE85C36CF}" type="presOf" srcId="{D6072D18-A1C7-4498-964E-722BA5A96149}" destId="{1E5E61E9-18F7-4CEC-A2EE-F234A47F1778}" srcOrd="0" destOrd="0" presId="urn:microsoft.com/office/officeart/2008/layout/CaptionedPictures"/>
    <dgm:cxn modelId="{91C595A9-3473-4888-A03B-1399F98534B8}" type="presOf" srcId="{D81DD781-9A30-46E7-AAC9-D500A3F6813E}" destId="{759404C1-3369-4D6E-A701-D363D84DA78C}" srcOrd="0" destOrd="0" presId="urn:microsoft.com/office/officeart/2008/layout/CaptionedPictures"/>
    <dgm:cxn modelId="{CCECED41-85C6-4997-93C6-D30C46BFC034}" type="presOf" srcId="{CF2C1DF8-080C-41A0-9231-55E7D53A0113}" destId="{A57A7973-2A61-4F28-844B-EDE52D960A2F}" srcOrd="0" destOrd="0" presId="urn:microsoft.com/office/officeart/2008/layout/CaptionedPictures"/>
    <dgm:cxn modelId="{1A41846A-D82C-46E2-A6BA-EBF4C7F4487C}" srcId="{ADA497D9-4EF7-4141-892B-27E3AD3A2381}" destId="{D81DD781-9A30-46E7-AAC9-D500A3F6813E}" srcOrd="0" destOrd="0" parTransId="{CFF666A2-FEE9-42BA-9211-8190517646B0}" sibTransId="{D00A0C3A-F13A-462E-8307-8260FDD4E16C}"/>
    <dgm:cxn modelId="{31A47C37-89EF-40EA-A5C7-7ED4544BB2E2}" srcId="{ADA497D9-4EF7-4141-892B-27E3AD3A2381}" destId="{CF2C1DF8-080C-41A0-9231-55E7D53A0113}" srcOrd="1" destOrd="0" parTransId="{59C30249-25B7-43D0-8D81-C11AC92A927D}" sibTransId="{1EDA3AC6-4A9E-46F6-906F-A5C9C63E3895}"/>
    <dgm:cxn modelId="{0AA81BDF-27A8-4583-B1D6-B57A87223C87}" srcId="{ADA497D9-4EF7-4141-892B-27E3AD3A2381}" destId="{91244731-E225-4BCE-B1E2-17F7548812D2}" srcOrd="2" destOrd="0" parTransId="{A50CB6FF-FF64-4B71-BD7B-BA539D91F14D}" sibTransId="{913767D3-746C-4CCA-9557-314EAC44556B}"/>
    <dgm:cxn modelId="{6A239B11-5A96-4BE5-B5A6-E41E6CF2A0FA}" type="presOf" srcId="{ADA497D9-4EF7-4141-892B-27E3AD3A2381}" destId="{C6F20E46-831F-4530-9867-B1206F7CFCA4}" srcOrd="0" destOrd="0" presId="urn:microsoft.com/office/officeart/2008/layout/CaptionedPictures"/>
    <dgm:cxn modelId="{701FDEB2-DCBE-4EE4-A289-5D5393E761DD}" srcId="{CF2C1DF8-080C-41A0-9231-55E7D53A0113}" destId="{EBE44827-F435-4B5B-9895-7662797356DF}" srcOrd="0" destOrd="0" parTransId="{2905FECC-31ED-4819-911A-A68B49153FBE}" sibTransId="{578E8819-2363-424C-9F17-7435078889CB}"/>
    <dgm:cxn modelId="{DE4D7F27-C035-4CC3-A31A-CBDAE0192505}" type="presOf" srcId="{91244731-E225-4BCE-B1E2-17F7548812D2}" destId="{D9700D92-32FC-4C62-A3A9-F78DF6C3E1C2}" srcOrd="0" destOrd="0" presId="urn:microsoft.com/office/officeart/2008/layout/CaptionedPictures"/>
    <dgm:cxn modelId="{606C676E-DD63-49B1-9D53-266B5B3C6379}" type="presParOf" srcId="{C6F20E46-831F-4530-9867-B1206F7CFCA4}" destId="{8A76BD33-2DF1-4478-82CF-724AC4185D7F}" srcOrd="0" destOrd="0" presId="urn:microsoft.com/office/officeart/2008/layout/CaptionedPictures"/>
    <dgm:cxn modelId="{B61F44A5-E5C1-44B6-955F-D1C6F1DCA4E3}" type="presParOf" srcId="{8A76BD33-2DF1-4478-82CF-724AC4185D7F}" destId="{5FE6DC9A-70F8-4C37-9425-A3F51247A5F1}" srcOrd="0" destOrd="0" presId="urn:microsoft.com/office/officeart/2008/layout/CaptionedPictures"/>
    <dgm:cxn modelId="{69606AF4-6095-44CD-993E-3E65F53476CF}" type="presParOf" srcId="{8A76BD33-2DF1-4478-82CF-724AC4185D7F}" destId="{3ABCB962-E575-4C06-A450-2F185223B94A}" srcOrd="1" destOrd="0" presId="urn:microsoft.com/office/officeart/2008/layout/CaptionedPictures"/>
    <dgm:cxn modelId="{509BE19E-33CC-4AD0-8408-F52FE73AF4E5}" type="presParOf" srcId="{8A76BD33-2DF1-4478-82CF-724AC4185D7F}" destId="{7F3B6377-0794-4C6A-9F57-7E06A18B4F4E}" srcOrd="2" destOrd="0" presId="urn:microsoft.com/office/officeart/2008/layout/CaptionedPictures"/>
    <dgm:cxn modelId="{9F0D9490-B47B-4B83-B24E-649B9ABF7448}" type="presParOf" srcId="{7F3B6377-0794-4C6A-9F57-7E06A18B4F4E}" destId="{1E5E61E9-18F7-4CEC-A2EE-F234A47F1778}" srcOrd="0" destOrd="0" presId="urn:microsoft.com/office/officeart/2008/layout/CaptionedPictures"/>
    <dgm:cxn modelId="{8B5AC402-C127-4707-B15C-E4D38E9C50BF}" type="presParOf" srcId="{7F3B6377-0794-4C6A-9F57-7E06A18B4F4E}" destId="{759404C1-3369-4D6E-A701-D363D84DA78C}" srcOrd="1" destOrd="0" presId="urn:microsoft.com/office/officeart/2008/layout/CaptionedPictures"/>
    <dgm:cxn modelId="{8F49C6DA-9BEC-449A-AB25-2E9D5DA188CE}" type="presParOf" srcId="{C6F20E46-831F-4530-9867-B1206F7CFCA4}" destId="{FFBFD754-9A0C-409B-B724-AED58C80F3C8}" srcOrd="1" destOrd="0" presId="urn:microsoft.com/office/officeart/2008/layout/CaptionedPictures"/>
    <dgm:cxn modelId="{B6513B82-341B-4B78-A2C3-1D2E6E6F43B6}" type="presParOf" srcId="{C6F20E46-831F-4530-9867-B1206F7CFCA4}" destId="{2F12D600-8DB6-4857-8DA4-B9972604D26F}" srcOrd="2" destOrd="0" presId="urn:microsoft.com/office/officeart/2008/layout/CaptionedPictures"/>
    <dgm:cxn modelId="{AD0B9C0D-7A40-4F77-9CC7-23C7FE4EDF71}" type="presParOf" srcId="{2F12D600-8DB6-4857-8DA4-B9972604D26F}" destId="{2B64542D-5507-467D-A7B1-6A894F604299}" srcOrd="0" destOrd="0" presId="urn:microsoft.com/office/officeart/2008/layout/CaptionedPictures"/>
    <dgm:cxn modelId="{E478A3BC-7F98-4F7F-BBD0-C49BCB672BD3}" type="presParOf" srcId="{2F12D600-8DB6-4857-8DA4-B9972604D26F}" destId="{CFE33E57-2CAD-4817-9395-758683557892}" srcOrd="1" destOrd="0" presId="urn:microsoft.com/office/officeart/2008/layout/CaptionedPictures"/>
    <dgm:cxn modelId="{3695BECB-515F-4DFF-8B1A-03C2C85547BA}" type="presParOf" srcId="{2F12D600-8DB6-4857-8DA4-B9972604D26F}" destId="{C4CE961F-FCA2-4C89-8A05-B800C317B1DD}" srcOrd="2" destOrd="0" presId="urn:microsoft.com/office/officeart/2008/layout/CaptionedPictures"/>
    <dgm:cxn modelId="{23C2426D-5D3B-4E49-BC4F-801C653D2253}" type="presParOf" srcId="{C4CE961F-FCA2-4C89-8A05-B800C317B1DD}" destId="{1E7A6827-0E4B-4492-90DA-D99423147121}" srcOrd="0" destOrd="0" presId="urn:microsoft.com/office/officeart/2008/layout/CaptionedPictures"/>
    <dgm:cxn modelId="{073C7921-2383-4BE0-8ED8-EC5E5670BA30}" type="presParOf" srcId="{C4CE961F-FCA2-4C89-8A05-B800C317B1DD}" destId="{A57A7973-2A61-4F28-844B-EDE52D960A2F}" srcOrd="1" destOrd="0" presId="urn:microsoft.com/office/officeart/2008/layout/CaptionedPictures"/>
    <dgm:cxn modelId="{190BDD86-189E-49C6-8E17-9E515701E068}" type="presParOf" srcId="{C6F20E46-831F-4530-9867-B1206F7CFCA4}" destId="{33CB19BD-46EF-4036-8FF8-B72BD7B3DBBC}" srcOrd="3" destOrd="0" presId="urn:microsoft.com/office/officeart/2008/layout/CaptionedPictures"/>
    <dgm:cxn modelId="{708DDAE8-0578-4963-BA4C-048952A64B00}" type="presParOf" srcId="{C6F20E46-831F-4530-9867-B1206F7CFCA4}" destId="{ECCFEA16-5395-4510-9683-CEFE052156CC}" srcOrd="4" destOrd="0" presId="urn:microsoft.com/office/officeart/2008/layout/CaptionedPictures"/>
    <dgm:cxn modelId="{2C3478D8-D829-4115-BD35-AD3DE6E5AAC1}" type="presParOf" srcId="{ECCFEA16-5395-4510-9683-CEFE052156CC}" destId="{3F84485F-0285-42E7-837C-BD744C67473B}" srcOrd="0" destOrd="0" presId="urn:microsoft.com/office/officeart/2008/layout/CaptionedPictures"/>
    <dgm:cxn modelId="{A7A942C0-7D5E-4B60-8698-D1B98B4CBD89}" type="presParOf" srcId="{ECCFEA16-5395-4510-9683-CEFE052156CC}" destId="{AD3588D9-9679-407D-BBAD-0136621714C0}" srcOrd="1" destOrd="0" presId="urn:microsoft.com/office/officeart/2008/layout/CaptionedPictures"/>
    <dgm:cxn modelId="{BF6D8E70-FDFB-4561-9911-A5C58A7BA91E}" type="presParOf" srcId="{ECCFEA16-5395-4510-9683-CEFE052156CC}" destId="{7FEBE33F-885A-4699-98AC-B93D5ADA15F3}" srcOrd="2" destOrd="0" presId="urn:microsoft.com/office/officeart/2008/layout/CaptionedPictures"/>
    <dgm:cxn modelId="{F3FC5DDF-E092-44F4-8A5C-4CA72D6357CA}" type="presParOf" srcId="{7FEBE33F-885A-4699-98AC-B93D5ADA15F3}" destId="{0A78EECE-BB14-4BCC-B5B1-B161B4409E42}" srcOrd="0" destOrd="0" presId="urn:microsoft.com/office/officeart/2008/layout/CaptionedPictures"/>
    <dgm:cxn modelId="{5B688C19-F9FF-48A8-B715-75C16C99490A}" type="presParOf" srcId="{7FEBE33F-885A-4699-98AC-B93D5ADA15F3}" destId="{D9700D92-32FC-4C62-A3A9-F78DF6C3E1C2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C8F318-0D01-49BE-9658-18EE24DA3834}" type="doc">
      <dgm:prSet loTypeId="urn:microsoft.com/office/officeart/2008/layout/CaptionedPictures" loCatId="pictur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94BFC87E-ED19-4FEA-9028-7969869DA40C}">
      <dgm:prSet phldrT="[Text]"/>
      <dgm:spPr/>
      <dgm:t>
        <a:bodyPr/>
        <a:lstStyle/>
        <a:p>
          <a:r>
            <a:rPr lang="en-US" b="1" u="sng" dirty="0"/>
            <a:t>DASHBOARD</a:t>
          </a:r>
          <a:endParaRPr lang="id-ID" dirty="0"/>
        </a:p>
      </dgm:t>
    </dgm:pt>
    <dgm:pt modelId="{8AEEE82D-7E57-4DEA-A35C-26FA27A1CE03}" type="parTrans" cxnId="{509FF78F-6C0B-4710-8BEB-B53E84841E70}">
      <dgm:prSet/>
      <dgm:spPr/>
      <dgm:t>
        <a:bodyPr/>
        <a:lstStyle/>
        <a:p>
          <a:endParaRPr lang="id-ID"/>
        </a:p>
      </dgm:t>
    </dgm:pt>
    <dgm:pt modelId="{A8EBBBA6-30A9-4404-8E74-DA020C18AA92}" type="sibTrans" cxnId="{509FF78F-6C0B-4710-8BEB-B53E84841E70}">
      <dgm:prSet/>
      <dgm:spPr/>
      <dgm:t>
        <a:bodyPr/>
        <a:lstStyle/>
        <a:p>
          <a:endParaRPr lang="id-ID"/>
        </a:p>
      </dgm:t>
    </dgm:pt>
    <dgm:pt modelId="{5545FAE9-1D52-4C24-BDBE-3EEBAB5AD0C9}">
      <dgm:prSet phldrT="[Text]"/>
      <dgm:spPr/>
      <dgm:t>
        <a:bodyPr/>
        <a:lstStyle/>
        <a:p>
          <a:r>
            <a:rPr lang="en-US" dirty="0"/>
            <a:t>Menu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petugas</a:t>
          </a:r>
          <a:r>
            <a:rPr lang="en-US" dirty="0"/>
            <a:t> </a:t>
          </a:r>
          <a:r>
            <a:rPr lang="en-US" dirty="0" err="1"/>
            <a:t>catat</a:t>
          </a:r>
          <a:r>
            <a:rPr lang="en-US" dirty="0"/>
            <a:t> meter </a:t>
          </a:r>
          <a:r>
            <a:rPr lang="en-US" dirty="0" err="1"/>
            <a:t>melihat</a:t>
          </a:r>
          <a:r>
            <a:rPr lang="en-US" dirty="0"/>
            <a:t> data yang </a:t>
          </a:r>
          <a:r>
            <a:rPr lang="en-US" dirty="0" err="1"/>
            <a:t>sudah</a:t>
          </a:r>
          <a:r>
            <a:rPr lang="en-US" dirty="0"/>
            <a:t> </a:t>
          </a:r>
          <a:r>
            <a:rPr lang="en-US" dirty="0" err="1"/>
            <a:t>tersinkronisasi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sistem</a:t>
          </a:r>
          <a:endParaRPr lang="id-ID" dirty="0"/>
        </a:p>
      </dgm:t>
    </dgm:pt>
    <dgm:pt modelId="{EA9B2A7E-91FF-40A0-B620-F43D824C34A0}" type="parTrans" cxnId="{C25BAF57-ADEA-4F2C-AF14-D1EA6259E9ED}">
      <dgm:prSet/>
      <dgm:spPr/>
      <dgm:t>
        <a:bodyPr/>
        <a:lstStyle/>
        <a:p>
          <a:endParaRPr lang="id-ID"/>
        </a:p>
      </dgm:t>
    </dgm:pt>
    <dgm:pt modelId="{77530F96-74A0-4C8D-A9D1-B7F4890CE33F}" type="sibTrans" cxnId="{C25BAF57-ADEA-4F2C-AF14-D1EA6259E9ED}">
      <dgm:prSet/>
      <dgm:spPr/>
      <dgm:t>
        <a:bodyPr/>
        <a:lstStyle/>
        <a:p>
          <a:endParaRPr lang="id-ID"/>
        </a:p>
      </dgm:t>
    </dgm:pt>
    <dgm:pt modelId="{43558013-972E-47F3-BA85-41D03D0118D9}" type="pres">
      <dgm:prSet presAssocID="{4DC8F318-0D01-49BE-9658-18EE24DA3834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38A57A7A-B7CA-4882-9F91-60D323FF8AFE}" type="pres">
      <dgm:prSet presAssocID="{94BFC87E-ED19-4FEA-9028-7969869DA40C}" presName="composite" presStyleCnt="0">
        <dgm:presLayoutVars>
          <dgm:chMax val="1"/>
          <dgm:chPref val="1"/>
        </dgm:presLayoutVars>
      </dgm:prSet>
      <dgm:spPr/>
    </dgm:pt>
    <dgm:pt modelId="{36987287-5D3C-4EE1-BE39-F0C0587E3D2B}" type="pres">
      <dgm:prSet presAssocID="{94BFC87E-ED19-4FEA-9028-7969869DA40C}" presName="Accent" presStyleLbl="trAlignAcc1" presStyleIdx="0" presStyleCnt="1">
        <dgm:presLayoutVars>
          <dgm:chMax val="0"/>
          <dgm:chPref val="0"/>
        </dgm:presLayoutVars>
      </dgm:prSet>
      <dgm:spPr/>
    </dgm:pt>
    <dgm:pt modelId="{40077644-4712-467F-B687-F361CF797CB0}" type="pres">
      <dgm:prSet presAssocID="{94BFC87E-ED19-4FEA-9028-7969869DA40C}" presName="Image" presStyleLbl="alignImgPlace1" presStyleIdx="0" presStyleCnt="1">
        <dgm:presLayoutVars>
          <dgm:chMax val="0"/>
          <dgm:chPref val="0"/>
        </dgm:presLayoutVars>
      </dgm:prSet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8C37791A-7AD8-4BAE-B816-9831D9930CD4}" type="pres">
      <dgm:prSet presAssocID="{94BFC87E-ED19-4FEA-9028-7969869DA40C}" presName="ChildComposite" presStyleCnt="0"/>
      <dgm:spPr/>
    </dgm:pt>
    <dgm:pt modelId="{734727F9-0666-46A8-966C-1D3FB3DD2946}" type="pres">
      <dgm:prSet presAssocID="{94BFC87E-ED19-4FEA-9028-7969869DA40C}" presName="Child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F6C0BF-B516-403C-867E-2DF1486DEC32}" type="pres">
      <dgm:prSet presAssocID="{94BFC87E-ED19-4FEA-9028-7969869DA40C}" presName="Parent" presStyleLbl="revTx" presStyleIdx="0" presStyleCnt="1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5BAF57-ADEA-4F2C-AF14-D1EA6259E9ED}" srcId="{94BFC87E-ED19-4FEA-9028-7969869DA40C}" destId="{5545FAE9-1D52-4C24-BDBE-3EEBAB5AD0C9}" srcOrd="0" destOrd="0" parTransId="{EA9B2A7E-91FF-40A0-B620-F43D824C34A0}" sibTransId="{77530F96-74A0-4C8D-A9D1-B7F4890CE33F}"/>
    <dgm:cxn modelId="{509FF78F-6C0B-4710-8BEB-B53E84841E70}" srcId="{4DC8F318-0D01-49BE-9658-18EE24DA3834}" destId="{94BFC87E-ED19-4FEA-9028-7969869DA40C}" srcOrd="0" destOrd="0" parTransId="{8AEEE82D-7E57-4DEA-A35C-26FA27A1CE03}" sibTransId="{A8EBBBA6-30A9-4404-8E74-DA020C18AA92}"/>
    <dgm:cxn modelId="{997792C6-120F-4796-BF69-794986816D51}" type="presOf" srcId="{5545FAE9-1D52-4C24-BDBE-3EEBAB5AD0C9}" destId="{734727F9-0666-46A8-966C-1D3FB3DD2946}" srcOrd="0" destOrd="0" presId="urn:microsoft.com/office/officeart/2008/layout/CaptionedPictures"/>
    <dgm:cxn modelId="{3206C303-4EC1-4DD8-BD9C-ACF322B3E5FF}" type="presOf" srcId="{4DC8F318-0D01-49BE-9658-18EE24DA3834}" destId="{43558013-972E-47F3-BA85-41D03D0118D9}" srcOrd="0" destOrd="0" presId="urn:microsoft.com/office/officeart/2008/layout/CaptionedPictures"/>
    <dgm:cxn modelId="{85EBF256-10D8-4753-B905-F1F56BCF8691}" type="presOf" srcId="{94BFC87E-ED19-4FEA-9028-7969869DA40C}" destId="{D7F6C0BF-B516-403C-867E-2DF1486DEC32}" srcOrd="0" destOrd="0" presId="urn:microsoft.com/office/officeart/2008/layout/CaptionedPictures"/>
    <dgm:cxn modelId="{5AA40548-D924-4B10-B39E-F5619BD803C2}" type="presParOf" srcId="{43558013-972E-47F3-BA85-41D03D0118D9}" destId="{38A57A7A-B7CA-4882-9F91-60D323FF8AFE}" srcOrd="0" destOrd="0" presId="urn:microsoft.com/office/officeart/2008/layout/CaptionedPictures"/>
    <dgm:cxn modelId="{52AC5451-2BFC-4F12-A716-D3FD8588FDE8}" type="presParOf" srcId="{38A57A7A-B7CA-4882-9F91-60D323FF8AFE}" destId="{36987287-5D3C-4EE1-BE39-F0C0587E3D2B}" srcOrd="0" destOrd="0" presId="urn:microsoft.com/office/officeart/2008/layout/CaptionedPictures"/>
    <dgm:cxn modelId="{8FF97496-17D0-443C-A2CF-5D3A34BA20D8}" type="presParOf" srcId="{38A57A7A-B7CA-4882-9F91-60D323FF8AFE}" destId="{40077644-4712-467F-B687-F361CF797CB0}" srcOrd="1" destOrd="0" presId="urn:microsoft.com/office/officeart/2008/layout/CaptionedPictures"/>
    <dgm:cxn modelId="{C576F7C7-99D9-453E-BF81-D233DD143C05}" type="presParOf" srcId="{38A57A7A-B7CA-4882-9F91-60D323FF8AFE}" destId="{8C37791A-7AD8-4BAE-B816-9831D9930CD4}" srcOrd="2" destOrd="0" presId="urn:microsoft.com/office/officeart/2008/layout/CaptionedPictures"/>
    <dgm:cxn modelId="{2347C16C-4933-46E1-8349-0C4DC4642CB6}" type="presParOf" srcId="{8C37791A-7AD8-4BAE-B816-9831D9930CD4}" destId="{734727F9-0666-46A8-966C-1D3FB3DD2946}" srcOrd="0" destOrd="0" presId="urn:microsoft.com/office/officeart/2008/layout/CaptionedPictures"/>
    <dgm:cxn modelId="{9463F707-EA49-47C6-A81C-50E4B8D4140A}" type="presParOf" srcId="{8C37791A-7AD8-4BAE-B816-9831D9930CD4}" destId="{D7F6C0BF-B516-403C-867E-2DF1486DEC32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C8F318-0D01-49BE-9658-18EE24DA3834}" type="doc">
      <dgm:prSet loTypeId="urn:microsoft.com/office/officeart/2008/layout/CaptionedPictures" loCatId="picture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67AE9E02-D136-4667-8877-D55D6F665928}">
      <dgm:prSet phldrT="[Text]"/>
      <dgm:spPr/>
      <dgm:t>
        <a:bodyPr/>
        <a:lstStyle/>
        <a:p>
          <a:r>
            <a:rPr lang="en-US" b="1" u="sng" dirty="0"/>
            <a:t>UTILITY</a:t>
          </a:r>
          <a:endParaRPr lang="id-ID" dirty="0"/>
        </a:p>
      </dgm:t>
    </dgm:pt>
    <dgm:pt modelId="{96622CAC-227C-497A-9969-B8C07561BF75}" type="parTrans" cxnId="{4B2BEAF4-01F3-4872-A762-23FA2CE33BEE}">
      <dgm:prSet/>
      <dgm:spPr/>
      <dgm:t>
        <a:bodyPr/>
        <a:lstStyle/>
        <a:p>
          <a:endParaRPr lang="en-US"/>
        </a:p>
      </dgm:t>
    </dgm:pt>
    <dgm:pt modelId="{DDAD56BD-142B-48F4-B442-5EA4EBA4364D}" type="sibTrans" cxnId="{4B2BEAF4-01F3-4872-A762-23FA2CE33BEE}">
      <dgm:prSet/>
      <dgm:spPr/>
      <dgm:t>
        <a:bodyPr/>
        <a:lstStyle/>
        <a:p>
          <a:endParaRPr lang="en-US"/>
        </a:p>
      </dgm:t>
    </dgm:pt>
    <dgm:pt modelId="{E3554EBF-BB29-4AC6-8EF0-763127577A08}">
      <dgm:prSet phldrT="[Text]"/>
      <dgm:spPr/>
      <dgm:t>
        <a:bodyPr/>
        <a:lstStyle/>
        <a:p>
          <a:r>
            <a:rPr lang="en-US" dirty="0" err="1"/>
            <a:t>Petugas</a:t>
          </a:r>
          <a:r>
            <a:rPr lang="en-US" dirty="0"/>
            <a:t> </a:t>
          </a:r>
          <a:r>
            <a:rPr lang="en-US" dirty="0" err="1"/>
            <a:t>dapat</a:t>
          </a:r>
          <a:r>
            <a:rPr lang="en-US" dirty="0"/>
            <a:t> </a:t>
          </a:r>
          <a:r>
            <a:rPr lang="en-US" dirty="0" err="1"/>
            <a:t>memindah</a:t>
          </a:r>
          <a:r>
            <a:rPr lang="en-US" dirty="0"/>
            <a:t> server </a:t>
          </a:r>
          <a:r>
            <a:rPr lang="en-US" dirty="0" err="1"/>
            <a:t>ketika</a:t>
          </a:r>
          <a:r>
            <a:rPr lang="en-US" dirty="0"/>
            <a:t> </a:t>
          </a:r>
          <a:r>
            <a:rPr lang="en-US" dirty="0" err="1"/>
            <a:t>terjadi</a:t>
          </a:r>
          <a:r>
            <a:rPr lang="en-US" dirty="0"/>
            <a:t> trouble</a:t>
          </a:r>
        </a:p>
      </dgm:t>
    </dgm:pt>
    <dgm:pt modelId="{C54B99D6-428F-48AC-99FF-11BD591D29AF}" type="parTrans" cxnId="{05C616B6-C4B0-4EB4-B4FA-C61B0872C3BE}">
      <dgm:prSet/>
      <dgm:spPr/>
      <dgm:t>
        <a:bodyPr/>
        <a:lstStyle/>
        <a:p>
          <a:endParaRPr lang="en-US"/>
        </a:p>
      </dgm:t>
    </dgm:pt>
    <dgm:pt modelId="{EAD637BA-8B37-4C75-8FC6-E5FB528A4463}" type="sibTrans" cxnId="{05C616B6-C4B0-4EB4-B4FA-C61B0872C3BE}">
      <dgm:prSet/>
      <dgm:spPr/>
      <dgm:t>
        <a:bodyPr/>
        <a:lstStyle/>
        <a:p>
          <a:endParaRPr lang="en-US"/>
        </a:p>
      </dgm:t>
    </dgm:pt>
    <dgm:pt modelId="{C15D52EC-8E3D-0B4E-85DC-8231C3C3F69C}">
      <dgm:prSet phldrT="[Text]"/>
      <dgm:spPr/>
      <dgm:t>
        <a:bodyPr/>
        <a:lstStyle/>
        <a:p>
          <a:r>
            <a:rPr lang="en-US" b="1" u="sng"/>
            <a:t>UTILITY</a:t>
          </a:r>
          <a:endParaRPr lang="en-US" dirty="0"/>
        </a:p>
      </dgm:t>
    </dgm:pt>
    <dgm:pt modelId="{8BC87D8A-A29F-7841-B722-AB8EF6F28609}" type="sibTrans" cxnId="{CDDD69B6-F4C5-1F49-9D1A-7183E52C376C}">
      <dgm:prSet/>
      <dgm:spPr/>
      <dgm:t>
        <a:bodyPr/>
        <a:lstStyle/>
        <a:p>
          <a:endParaRPr lang="en-US"/>
        </a:p>
      </dgm:t>
    </dgm:pt>
    <dgm:pt modelId="{92A0D4B7-1EA9-4148-9DB7-6DE70C438376}" type="parTrans" cxnId="{CDDD69B6-F4C5-1F49-9D1A-7183E52C376C}">
      <dgm:prSet/>
      <dgm:spPr/>
      <dgm:t>
        <a:bodyPr/>
        <a:lstStyle/>
        <a:p>
          <a:endParaRPr lang="en-US"/>
        </a:p>
      </dgm:t>
    </dgm:pt>
    <dgm:pt modelId="{E4D8E07F-DCA3-184F-B1BA-28CE7E0F73E4}">
      <dgm:prSet phldrT="[Text]"/>
      <dgm:spPr/>
      <dgm:t>
        <a:bodyPr/>
        <a:lstStyle/>
        <a:p>
          <a:r>
            <a:rPr lang="en-US" dirty="0" err="1"/>
            <a:t>Petugas</a:t>
          </a:r>
          <a:r>
            <a:rPr lang="en-US" dirty="0"/>
            <a:t> </a:t>
          </a:r>
          <a:r>
            <a:rPr lang="en-US" dirty="0" err="1"/>
            <a:t>dapat</a:t>
          </a:r>
          <a:r>
            <a:rPr lang="en-US" dirty="0"/>
            <a:t> </a:t>
          </a:r>
          <a:r>
            <a:rPr lang="en-US" dirty="0" err="1"/>
            <a:t>mengunduh</a:t>
          </a:r>
          <a:r>
            <a:rPr lang="en-US" dirty="0"/>
            <a:t> input </a:t>
          </a:r>
          <a:r>
            <a:rPr lang="en-US" dirty="0" err="1"/>
            <a:t>tambahan</a:t>
          </a:r>
          <a:endParaRPr lang="en-US" dirty="0"/>
        </a:p>
      </dgm:t>
    </dgm:pt>
    <dgm:pt modelId="{CED497F9-99C1-924C-9E03-354267A09C52}" type="parTrans" cxnId="{1D3C5007-6360-FE4A-8759-A06EB330B110}">
      <dgm:prSet/>
      <dgm:spPr/>
      <dgm:t>
        <a:bodyPr/>
        <a:lstStyle/>
        <a:p>
          <a:endParaRPr lang="en-US"/>
        </a:p>
      </dgm:t>
    </dgm:pt>
    <dgm:pt modelId="{35D11550-2E62-6B49-AE2D-D091FBD9EE6A}" type="sibTrans" cxnId="{1D3C5007-6360-FE4A-8759-A06EB330B110}">
      <dgm:prSet/>
      <dgm:spPr/>
      <dgm:t>
        <a:bodyPr/>
        <a:lstStyle/>
        <a:p>
          <a:endParaRPr lang="en-US"/>
        </a:p>
      </dgm:t>
    </dgm:pt>
    <dgm:pt modelId="{202B068E-862D-C447-9BDF-4E07B9E83D17}" type="pres">
      <dgm:prSet presAssocID="{4DC8F318-0D01-49BE-9658-18EE24DA3834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92B5BBC0-9C66-4044-91FE-EEFE57440D26}" type="pres">
      <dgm:prSet presAssocID="{67AE9E02-D136-4667-8877-D55D6F665928}" presName="composite" presStyleCnt="0">
        <dgm:presLayoutVars>
          <dgm:chMax val="1"/>
          <dgm:chPref val="1"/>
        </dgm:presLayoutVars>
      </dgm:prSet>
      <dgm:spPr/>
    </dgm:pt>
    <dgm:pt modelId="{7F54D4CA-F34F-864C-AE30-A987B4C914D2}" type="pres">
      <dgm:prSet presAssocID="{67AE9E02-D136-4667-8877-D55D6F665928}" presName="Accent" presStyleLbl="trAlignAcc1" presStyleIdx="0" presStyleCnt="2">
        <dgm:presLayoutVars>
          <dgm:chMax val="0"/>
          <dgm:chPref val="0"/>
        </dgm:presLayoutVars>
      </dgm:prSet>
      <dgm:spPr/>
    </dgm:pt>
    <dgm:pt modelId="{A78261E5-B77F-804A-8443-D6A70EF22A8C}" type="pres">
      <dgm:prSet presAssocID="{67AE9E02-D136-4667-8877-D55D6F665928}" presName="Image" presStyleLbl="alignImgPlace1" presStyleIdx="0" presStyleCnt="2" custScaleY="100009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C25756C2-888C-1D4D-B61E-174946664CA4}" type="pres">
      <dgm:prSet presAssocID="{67AE9E02-D136-4667-8877-D55D6F665928}" presName="ChildComposite" presStyleCnt="0"/>
      <dgm:spPr/>
    </dgm:pt>
    <dgm:pt modelId="{A488F1C4-D8D6-F14F-ABF0-537EBA76D75B}" type="pres">
      <dgm:prSet presAssocID="{67AE9E02-D136-4667-8877-D55D6F665928}" presName="Child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E4F329-2A77-D14D-AF0C-13B55EB5967F}" type="pres">
      <dgm:prSet presAssocID="{67AE9E02-D136-4667-8877-D55D6F665928}" presName="Parent" presStyleLbl="revTx" presStyleIdx="0" presStyleCnt="2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E1383F-1E91-964E-A9E2-343C433D1A9C}" type="pres">
      <dgm:prSet presAssocID="{DDAD56BD-142B-48F4-B442-5EA4EBA4364D}" presName="sibTrans" presStyleCnt="0"/>
      <dgm:spPr/>
    </dgm:pt>
    <dgm:pt modelId="{656AD2C9-7DE2-A844-A60D-D938DCBC0329}" type="pres">
      <dgm:prSet presAssocID="{C15D52EC-8E3D-0B4E-85DC-8231C3C3F69C}" presName="composite" presStyleCnt="0">
        <dgm:presLayoutVars>
          <dgm:chMax val="1"/>
          <dgm:chPref val="1"/>
        </dgm:presLayoutVars>
      </dgm:prSet>
      <dgm:spPr/>
    </dgm:pt>
    <dgm:pt modelId="{D328EFC3-3509-3F46-B61F-7D2999302C8A}" type="pres">
      <dgm:prSet presAssocID="{C15D52EC-8E3D-0B4E-85DC-8231C3C3F69C}" presName="Accent" presStyleLbl="trAlignAcc1" presStyleIdx="1" presStyleCnt="2">
        <dgm:presLayoutVars>
          <dgm:chMax val="0"/>
          <dgm:chPref val="0"/>
        </dgm:presLayoutVars>
      </dgm:prSet>
      <dgm:spPr/>
    </dgm:pt>
    <dgm:pt modelId="{DD0C4BE7-AB52-264F-9DC3-11E53C39A823}" type="pres">
      <dgm:prSet presAssocID="{C15D52EC-8E3D-0B4E-85DC-8231C3C3F69C}" presName="Image" presStyleLbl="alignImgPlace1" presStyleIdx="1" presStyleCnt="2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2F66530B-2454-3D4B-9426-F077753D59B0}" type="pres">
      <dgm:prSet presAssocID="{C15D52EC-8E3D-0B4E-85DC-8231C3C3F69C}" presName="ChildComposite" presStyleCnt="0"/>
      <dgm:spPr/>
    </dgm:pt>
    <dgm:pt modelId="{162FE8DB-FCA2-EE41-B120-77F69D4D6212}" type="pres">
      <dgm:prSet presAssocID="{C15D52EC-8E3D-0B4E-85DC-8231C3C3F69C}" presName="Child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123322-94F7-6A43-BE9D-7799F2A89273}" type="pres">
      <dgm:prSet presAssocID="{C15D52EC-8E3D-0B4E-85DC-8231C3C3F69C}" presName="Parent" presStyleLbl="revTx" presStyleIdx="1" presStyleCnt="2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279F19-B830-6E42-BC4F-81809A2E8B6F}" type="presOf" srcId="{67AE9E02-D136-4667-8877-D55D6F665928}" destId="{6AE4F329-2A77-D14D-AF0C-13B55EB5967F}" srcOrd="0" destOrd="0" presId="urn:microsoft.com/office/officeart/2008/layout/CaptionedPictures"/>
    <dgm:cxn modelId="{EA58E1B5-55CA-C543-8288-FD2AF32AAD9E}" type="presOf" srcId="{E3554EBF-BB29-4AC6-8EF0-763127577A08}" destId="{A488F1C4-D8D6-F14F-ABF0-537EBA76D75B}" srcOrd="0" destOrd="0" presId="urn:microsoft.com/office/officeart/2008/layout/CaptionedPictures"/>
    <dgm:cxn modelId="{1D3C5007-6360-FE4A-8759-A06EB330B110}" srcId="{C15D52EC-8E3D-0B4E-85DC-8231C3C3F69C}" destId="{E4D8E07F-DCA3-184F-B1BA-28CE7E0F73E4}" srcOrd="0" destOrd="0" parTransId="{CED497F9-99C1-924C-9E03-354267A09C52}" sibTransId="{35D11550-2E62-6B49-AE2D-D091FBD9EE6A}"/>
    <dgm:cxn modelId="{24EA4144-F204-AE4B-B019-DEB1F7312C9B}" type="presOf" srcId="{E4D8E07F-DCA3-184F-B1BA-28CE7E0F73E4}" destId="{162FE8DB-FCA2-EE41-B120-77F69D4D6212}" srcOrd="0" destOrd="0" presId="urn:microsoft.com/office/officeart/2008/layout/CaptionedPictures"/>
    <dgm:cxn modelId="{05C616B6-C4B0-4EB4-B4FA-C61B0872C3BE}" srcId="{67AE9E02-D136-4667-8877-D55D6F665928}" destId="{E3554EBF-BB29-4AC6-8EF0-763127577A08}" srcOrd="0" destOrd="0" parTransId="{C54B99D6-428F-48AC-99FF-11BD591D29AF}" sibTransId="{EAD637BA-8B37-4C75-8FC6-E5FB528A4463}"/>
    <dgm:cxn modelId="{1C7C4BD2-067F-1A41-8DAF-549BB30C31A3}" type="presOf" srcId="{C15D52EC-8E3D-0B4E-85DC-8231C3C3F69C}" destId="{AD123322-94F7-6A43-BE9D-7799F2A89273}" srcOrd="0" destOrd="0" presId="urn:microsoft.com/office/officeart/2008/layout/CaptionedPictures"/>
    <dgm:cxn modelId="{CDDD69B6-F4C5-1F49-9D1A-7183E52C376C}" srcId="{4DC8F318-0D01-49BE-9658-18EE24DA3834}" destId="{C15D52EC-8E3D-0B4E-85DC-8231C3C3F69C}" srcOrd="1" destOrd="0" parTransId="{92A0D4B7-1EA9-4148-9DB7-6DE70C438376}" sibTransId="{8BC87D8A-A29F-7841-B722-AB8EF6F28609}"/>
    <dgm:cxn modelId="{4B2BEAF4-01F3-4872-A762-23FA2CE33BEE}" srcId="{4DC8F318-0D01-49BE-9658-18EE24DA3834}" destId="{67AE9E02-D136-4667-8877-D55D6F665928}" srcOrd="0" destOrd="0" parTransId="{96622CAC-227C-497A-9969-B8C07561BF75}" sibTransId="{DDAD56BD-142B-48F4-B442-5EA4EBA4364D}"/>
    <dgm:cxn modelId="{EF0F0EF3-AFBF-844F-A3AC-F5B3D2349F84}" type="presOf" srcId="{4DC8F318-0D01-49BE-9658-18EE24DA3834}" destId="{202B068E-862D-C447-9BDF-4E07B9E83D17}" srcOrd="0" destOrd="0" presId="urn:microsoft.com/office/officeart/2008/layout/CaptionedPictures"/>
    <dgm:cxn modelId="{966B3120-2122-BB49-A331-29EFAE2D9CA9}" type="presParOf" srcId="{202B068E-862D-C447-9BDF-4E07B9E83D17}" destId="{92B5BBC0-9C66-4044-91FE-EEFE57440D26}" srcOrd="0" destOrd="0" presId="urn:microsoft.com/office/officeart/2008/layout/CaptionedPictures"/>
    <dgm:cxn modelId="{0D19735E-9865-F944-97EF-46806A76169D}" type="presParOf" srcId="{92B5BBC0-9C66-4044-91FE-EEFE57440D26}" destId="{7F54D4CA-F34F-864C-AE30-A987B4C914D2}" srcOrd="0" destOrd="0" presId="urn:microsoft.com/office/officeart/2008/layout/CaptionedPictures"/>
    <dgm:cxn modelId="{67E3D033-E490-B145-9D2B-D83EDD4F9FD8}" type="presParOf" srcId="{92B5BBC0-9C66-4044-91FE-EEFE57440D26}" destId="{A78261E5-B77F-804A-8443-D6A70EF22A8C}" srcOrd="1" destOrd="0" presId="urn:microsoft.com/office/officeart/2008/layout/CaptionedPictures"/>
    <dgm:cxn modelId="{B2CD5A87-8D31-EF4C-BC04-F7FBF4CE0771}" type="presParOf" srcId="{92B5BBC0-9C66-4044-91FE-EEFE57440D26}" destId="{C25756C2-888C-1D4D-B61E-174946664CA4}" srcOrd="2" destOrd="0" presId="urn:microsoft.com/office/officeart/2008/layout/CaptionedPictures"/>
    <dgm:cxn modelId="{E7C1E364-780A-CC43-9F8B-543299FBE904}" type="presParOf" srcId="{C25756C2-888C-1D4D-B61E-174946664CA4}" destId="{A488F1C4-D8D6-F14F-ABF0-537EBA76D75B}" srcOrd="0" destOrd="0" presId="urn:microsoft.com/office/officeart/2008/layout/CaptionedPictures"/>
    <dgm:cxn modelId="{A3871EC9-8174-AB4C-A9B0-2D04E42D94A3}" type="presParOf" srcId="{C25756C2-888C-1D4D-B61E-174946664CA4}" destId="{6AE4F329-2A77-D14D-AF0C-13B55EB5967F}" srcOrd="1" destOrd="0" presId="urn:microsoft.com/office/officeart/2008/layout/CaptionedPictures"/>
    <dgm:cxn modelId="{C1FCB948-CF32-F145-A4D6-6B4769024A3F}" type="presParOf" srcId="{202B068E-862D-C447-9BDF-4E07B9E83D17}" destId="{29E1383F-1E91-964E-A9E2-343C433D1A9C}" srcOrd="1" destOrd="0" presId="urn:microsoft.com/office/officeart/2008/layout/CaptionedPictures"/>
    <dgm:cxn modelId="{8F62529E-3BC1-C541-A12E-1FE020FB43DD}" type="presParOf" srcId="{202B068E-862D-C447-9BDF-4E07B9E83D17}" destId="{656AD2C9-7DE2-A844-A60D-D938DCBC0329}" srcOrd="2" destOrd="0" presId="urn:microsoft.com/office/officeart/2008/layout/CaptionedPictures"/>
    <dgm:cxn modelId="{AC1A2E25-74E6-7749-B07F-7659F0466F03}" type="presParOf" srcId="{656AD2C9-7DE2-A844-A60D-D938DCBC0329}" destId="{D328EFC3-3509-3F46-B61F-7D2999302C8A}" srcOrd="0" destOrd="0" presId="urn:microsoft.com/office/officeart/2008/layout/CaptionedPictures"/>
    <dgm:cxn modelId="{F883E312-C4B7-D64C-9E13-49FE313846C0}" type="presParOf" srcId="{656AD2C9-7DE2-A844-A60D-D938DCBC0329}" destId="{DD0C4BE7-AB52-264F-9DC3-11E53C39A823}" srcOrd="1" destOrd="0" presId="urn:microsoft.com/office/officeart/2008/layout/CaptionedPictures"/>
    <dgm:cxn modelId="{E3EC7B73-BD79-ED4D-A04C-61CB75574B5B}" type="presParOf" srcId="{656AD2C9-7DE2-A844-A60D-D938DCBC0329}" destId="{2F66530B-2454-3D4B-9426-F077753D59B0}" srcOrd="2" destOrd="0" presId="urn:microsoft.com/office/officeart/2008/layout/CaptionedPictures"/>
    <dgm:cxn modelId="{AE9DFB3B-73EE-804F-8A72-EC9C74879C5B}" type="presParOf" srcId="{2F66530B-2454-3D4B-9426-F077753D59B0}" destId="{162FE8DB-FCA2-EE41-B120-77F69D4D6212}" srcOrd="0" destOrd="0" presId="urn:microsoft.com/office/officeart/2008/layout/CaptionedPictures"/>
    <dgm:cxn modelId="{06198047-B395-EF42-8B8B-F21660E3B39E}" type="presParOf" srcId="{2F66530B-2454-3D4B-9426-F077753D59B0}" destId="{AD123322-94F7-6A43-BE9D-7799F2A89273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C8F318-0D01-49BE-9658-18EE24DA3834}" type="doc">
      <dgm:prSet loTypeId="urn:microsoft.com/office/officeart/2008/layout/CaptionedPictures" loCatId="picture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0D5A572E-112D-4D04-9AF9-4D659F292939}">
      <dgm:prSet phldrT="[Text]"/>
      <dgm:spPr/>
      <dgm:t>
        <a:bodyPr/>
        <a:lstStyle/>
        <a:p>
          <a:r>
            <a:rPr lang="en-US" dirty="0" err="1"/>
            <a:t>Mengecek</a:t>
          </a:r>
          <a:r>
            <a:rPr lang="en-US" dirty="0"/>
            <a:t> </a:t>
          </a:r>
          <a:r>
            <a:rPr lang="en-US" dirty="0" err="1"/>
            <a:t>utilitas</a:t>
          </a:r>
          <a:r>
            <a:rPr lang="en-US" dirty="0"/>
            <a:t> </a:t>
          </a:r>
          <a:r>
            <a:rPr lang="en-US" dirty="0" err="1"/>
            <a:t>aplikasi</a:t>
          </a:r>
          <a:r>
            <a:rPr lang="en-US" dirty="0"/>
            <a:t> </a:t>
          </a:r>
          <a:r>
            <a:rPr lang="en-US" dirty="0" err="1"/>
            <a:t>pengecekan</a:t>
          </a:r>
          <a:r>
            <a:rPr lang="en-US" dirty="0"/>
            <a:t> </a:t>
          </a:r>
          <a:r>
            <a:rPr lang="en-US" dirty="0" err="1"/>
            <a:t>koneksi</a:t>
          </a:r>
          <a:r>
            <a:rPr lang="en-US" dirty="0"/>
            <a:t> internet</a:t>
          </a:r>
          <a:endParaRPr lang="id-ID" dirty="0"/>
        </a:p>
      </dgm:t>
    </dgm:pt>
    <dgm:pt modelId="{28A19360-6AB1-4F45-AE49-1804983AB7A9}" type="parTrans" cxnId="{29DB9AEB-3318-4C70-AAC8-360EF0D4D4A0}">
      <dgm:prSet/>
      <dgm:spPr/>
      <dgm:t>
        <a:bodyPr/>
        <a:lstStyle/>
        <a:p>
          <a:endParaRPr lang="id-ID"/>
        </a:p>
      </dgm:t>
    </dgm:pt>
    <dgm:pt modelId="{0494DE3D-CDA3-40C3-AF57-411E3AC7051F}" type="sibTrans" cxnId="{29DB9AEB-3318-4C70-AAC8-360EF0D4D4A0}">
      <dgm:prSet/>
      <dgm:spPr/>
      <dgm:t>
        <a:bodyPr/>
        <a:lstStyle/>
        <a:p>
          <a:endParaRPr lang="id-ID"/>
        </a:p>
      </dgm:t>
    </dgm:pt>
    <dgm:pt modelId="{87ACBF79-A0F9-4950-89A5-622E1DB26A8E}">
      <dgm:prSet phldrT="[Text]"/>
      <dgm:spPr/>
      <dgm:t>
        <a:bodyPr/>
        <a:lstStyle/>
        <a:p>
          <a:r>
            <a:rPr lang="en-US" dirty="0" err="1"/>
            <a:t>Mengecek</a:t>
          </a:r>
          <a:r>
            <a:rPr lang="en-US" dirty="0"/>
            <a:t> </a:t>
          </a:r>
          <a:r>
            <a:rPr lang="en-US" dirty="0" err="1"/>
            <a:t>utilitas</a:t>
          </a:r>
          <a:r>
            <a:rPr lang="en-US" dirty="0"/>
            <a:t> </a:t>
          </a:r>
          <a:r>
            <a:rPr lang="en-US" dirty="0" err="1"/>
            <a:t>aplikasi</a:t>
          </a:r>
          <a:r>
            <a:rPr lang="en-US" dirty="0"/>
            <a:t> </a:t>
          </a:r>
          <a:r>
            <a:rPr lang="en-US" dirty="0" err="1"/>
            <a:t>pengecekan</a:t>
          </a:r>
          <a:r>
            <a:rPr lang="en-US" dirty="0"/>
            <a:t> GPS</a:t>
          </a:r>
          <a:endParaRPr lang="id-ID" dirty="0"/>
        </a:p>
      </dgm:t>
    </dgm:pt>
    <dgm:pt modelId="{12786D0B-C9BA-416B-B08D-135886E75EDB}" type="parTrans" cxnId="{B12A91DE-E5EB-4ED9-B9DF-9B6B2BF007CF}">
      <dgm:prSet/>
      <dgm:spPr/>
      <dgm:t>
        <a:bodyPr/>
        <a:lstStyle/>
        <a:p>
          <a:endParaRPr lang="id-ID"/>
        </a:p>
      </dgm:t>
    </dgm:pt>
    <dgm:pt modelId="{EBB9D2EE-8E5B-49B7-A912-AC1AE7442494}" type="sibTrans" cxnId="{B12A91DE-E5EB-4ED9-B9DF-9B6B2BF007CF}">
      <dgm:prSet/>
      <dgm:spPr/>
      <dgm:t>
        <a:bodyPr/>
        <a:lstStyle/>
        <a:p>
          <a:endParaRPr lang="id-ID"/>
        </a:p>
      </dgm:t>
    </dgm:pt>
    <dgm:pt modelId="{5545FAE9-1D52-4C24-BDBE-3EEBAB5AD0C9}">
      <dgm:prSet phldrT="[Text]"/>
      <dgm:spPr/>
      <dgm:t>
        <a:bodyPr/>
        <a:lstStyle/>
        <a:p>
          <a:r>
            <a:rPr lang="en-US" b="1" u="sng" dirty="0"/>
            <a:t>UTILITY</a:t>
          </a:r>
          <a:endParaRPr lang="id-ID" dirty="0"/>
        </a:p>
      </dgm:t>
    </dgm:pt>
    <dgm:pt modelId="{77530F96-74A0-4C8D-A9D1-B7F4890CE33F}" type="sibTrans" cxnId="{C25BAF57-ADEA-4F2C-AF14-D1EA6259E9ED}">
      <dgm:prSet/>
      <dgm:spPr/>
      <dgm:t>
        <a:bodyPr/>
        <a:lstStyle/>
        <a:p>
          <a:endParaRPr lang="id-ID"/>
        </a:p>
      </dgm:t>
    </dgm:pt>
    <dgm:pt modelId="{EA9B2A7E-91FF-40A0-B620-F43D824C34A0}" type="parTrans" cxnId="{C25BAF57-ADEA-4F2C-AF14-D1EA6259E9ED}">
      <dgm:prSet/>
      <dgm:spPr/>
      <dgm:t>
        <a:bodyPr/>
        <a:lstStyle/>
        <a:p>
          <a:endParaRPr lang="id-ID"/>
        </a:p>
      </dgm:t>
    </dgm:pt>
    <dgm:pt modelId="{FE9ABA1D-A28C-47D8-AB1E-33728C3B693D}">
      <dgm:prSet phldrT="[Text]"/>
      <dgm:spPr/>
      <dgm:t>
        <a:bodyPr/>
        <a:lstStyle/>
        <a:p>
          <a:r>
            <a:rPr lang="en-US" b="1" u="sng" dirty="0"/>
            <a:t>UTILITY</a:t>
          </a:r>
          <a:endParaRPr lang="id-ID" dirty="0"/>
        </a:p>
      </dgm:t>
    </dgm:pt>
    <dgm:pt modelId="{289644DE-FB59-4DCE-881B-D5AE881AF504}" type="sibTrans" cxnId="{F9714022-18D1-4A9D-BA1E-8B799EAA98C4}">
      <dgm:prSet/>
      <dgm:spPr/>
      <dgm:t>
        <a:bodyPr/>
        <a:lstStyle/>
        <a:p>
          <a:endParaRPr lang="id-ID"/>
        </a:p>
      </dgm:t>
    </dgm:pt>
    <dgm:pt modelId="{AD68A552-0042-4DB5-8F57-AADAA0F9CADC}" type="parTrans" cxnId="{F9714022-18D1-4A9D-BA1E-8B799EAA98C4}">
      <dgm:prSet/>
      <dgm:spPr/>
      <dgm:t>
        <a:bodyPr/>
        <a:lstStyle/>
        <a:p>
          <a:endParaRPr lang="id-ID"/>
        </a:p>
      </dgm:t>
    </dgm:pt>
    <dgm:pt modelId="{202B068E-862D-C447-9BDF-4E07B9E83D17}" type="pres">
      <dgm:prSet presAssocID="{4DC8F318-0D01-49BE-9658-18EE24DA3834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12EA6424-CD8B-C241-8A83-5CDB3A36705E}" type="pres">
      <dgm:prSet presAssocID="{5545FAE9-1D52-4C24-BDBE-3EEBAB5AD0C9}" presName="composite" presStyleCnt="0">
        <dgm:presLayoutVars>
          <dgm:chMax val="1"/>
          <dgm:chPref val="1"/>
        </dgm:presLayoutVars>
      </dgm:prSet>
      <dgm:spPr/>
    </dgm:pt>
    <dgm:pt modelId="{212E5E55-D269-9947-82D9-04A5FBFD5372}" type="pres">
      <dgm:prSet presAssocID="{5545FAE9-1D52-4C24-BDBE-3EEBAB5AD0C9}" presName="Accent" presStyleLbl="trAlignAcc1" presStyleIdx="0" presStyleCnt="2">
        <dgm:presLayoutVars>
          <dgm:chMax val="0"/>
          <dgm:chPref val="0"/>
        </dgm:presLayoutVars>
      </dgm:prSet>
      <dgm:spPr/>
    </dgm:pt>
    <dgm:pt modelId="{0205ABCC-3F4E-3448-8190-150EFBFC4092}" type="pres">
      <dgm:prSet presAssocID="{5545FAE9-1D52-4C24-BDBE-3EEBAB5AD0C9}" presName="Image" presStyleLbl="alignImgPlace1" presStyleIdx="0" presStyleCnt="2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1"/>
          <a:srcRect/>
          <a:stretch>
            <a:fillRect t="-1000" b="-1000"/>
          </a:stretch>
        </a:blipFill>
      </dgm:spPr>
    </dgm:pt>
    <dgm:pt modelId="{862922C2-2715-4942-BC1A-2A63A0CC52F3}" type="pres">
      <dgm:prSet presAssocID="{5545FAE9-1D52-4C24-BDBE-3EEBAB5AD0C9}" presName="ChildComposite" presStyleCnt="0"/>
      <dgm:spPr/>
    </dgm:pt>
    <dgm:pt modelId="{87C6EEA1-811F-D245-AD47-36401E5908F4}" type="pres">
      <dgm:prSet presAssocID="{5545FAE9-1D52-4C24-BDBE-3EEBAB5AD0C9}" presName="Child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DAC1F5-56A0-0E44-A54A-845B40BFA33C}" type="pres">
      <dgm:prSet presAssocID="{5545FAE9-1D52-4C24-BDBE-3EEBAB5AD0C9}" presName="Parent" presStyleLbl="revTx" presStyleIdx="0" presStyleCnt="2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3CF855-819E-D24F-BC18-B980BAA0C0DE}" type="pres">
      <dgm:prSet presAssocID="{77530F96-74A0-4C8D-A9D1-B7F4890CE33F}" presName="sibTrans" presStyleCnt="0"/>
      <dgm:spPr/>
    </dgm:pt>
    <dgm:pt modelId="{0987D92E-E266-1945-9E7C-626ACF744E45}" type="pres">
      <dgm:prSet presAssocID="{FE9ABA1D-A28C-47D8-AB1E-33728C3B693D}" presName="composite" presStyleCnt="0">
        <dgm:presLayoutVars>
          <dgm:chMax val="1"/>
          <dgm:chPref val="1"/>
        </dgm:presLayoutVars>
      </dgm:prSet>
      <dgm:spPr/>
    </dgm:pt>
    <dgm:pt modelId="{074899BA-97AB-CE4E-8741-C5C3973D3724}" type="pres">
      <dgm:prSet presAssocID="{FE9ABA1D-A28C-47D8-AB1E-33728C3B693D}" presName="Accent" presStyleLbl="trAlignAcc1" presStyleIdx="1" presStyleCnt="2">
        <dgm:presLayoutVars>
          <dgm:chMax val="0"/>
          <dgm:chPref val="0"/>
        </dgm:presLayoutVars>
      </dgm:prSet>
      <dgm:spPr/>
    </dgm:pt>
    <dgm:pt modelId="{58698D42-8A2F-4743-812A-CFAFF8273E0E}" type="pres">
      <dgm:prSet presAssocID="{FE9ABA1D-A28C-47D8-AB1E-33728C3B693D}" presName="Image" presStyleLbl="alignImgPlace1" presStyleIdx="1" presStyleCnt="2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5BD408F9-46F9-C447-9974-1116CA587D0B}" type="pres">
      <dgm:prSet presAssocID="{FE9ABA1D-A28C-47D8-AB1E-33728C3B693D}" presName="ChildComposite" presStyleCnt="0"/>
      <dgm:spPr/>
    </dgm:pt>
    <dgm:pt modelId="{D2D090A7-B816-6245-BEE1-3738A5C62583}" type="pres">
      <dgm:prSet presAssocID="{FE9ABA1D-A28C-47D8-AB1E-33728C3B693D}" presName="Child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7EC7A5-9C17-F442-8DCD-4CAB2C3A4884}" type="pres">
      <dgm:prSet presAssocID="{FE9ABA1D-A28C-47D8-AB1E-33728C3B693D}" presName="Parent" presStyleLbl="revTx" presStyleIdx="1" presStyleCnt="2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714022-18D1-4A9D-BA1E-8B799EAA98C4}" srcId="{4DC8F318-0D01-49BE-9658-18EE24DA3834}" destId="{FE9ABA1D-A28C-47D8-AB1E-33728C3B693D}" srcOrd="1" destOrd="0" parTransId="{AD68A552-0042-4DB5-8F57-AADAA0F9CADC}" sibTransId="{289644DE-FB59-4DCE-881B-D5AE881AF504}"/>
    <dgm:cxn modelId="{29DB9AEB-3318-4C70-AAC8-360EF0D4D4A0}" srcId="{5545FAE9-1D52-4C24-BDBE-3EEBAB5AD0C9}" destId="{0D5A572E-112D-4D04-9AF9-4D659F292939}" srcOrd="0" destOrd="0" parTransId="{28A19360-6AB1-4F45-AE49-1804983AB7A9}" sibTransId="{0494DE3D-CDA3-40C3-AF57-411E3AC7051F}"/>
    <dgm:cxn modelId="{627759E6-EB22-C84D-90E4-0F22C4FC44DD}" type="presOf" srcId="{5545FAE9-1D52-4C24-BDBE-3EEBAB5AD0C9}" destId="{F1DAC1F5-56A0-0E44-A54A-845B40BFA33C}" srcOrd="0" destOrd="0" presId="urn:microsoft.com/office/officeart/2008/layout/CaptionedPictures"/>
    <dgm:cxn modelId="{C25BAF57-ADEA-4F2C-AF14-D1EA6259E9ED}" srcId="{4DC8F318-0D01-49BE-9658-18EE24DA3834}" destId="{5545FAE9-1D52-4C24-BDBE-3EEBAB5AD0C9}" srcOrd="0" destOrd="0" parTransId="{EA9B2A7E-91FF-40A0-B620-F43D824C34A0}" sibTransId="{77530F96-74A0-4C8D-A9D1-B7F4890CE33F}"/>
    <dgm:cxn modelId="{B12A91DE-E5EB-4ED9-B9DF-9B6B2BF007CF}" srcId="{FE9ABA1D-A28C-47D8-AB1E-33728C3B693D}" destId="{87ACBF79-A0F9-4950-89A5-622E1DB26A8E}" srcOrd="0" destOrd="0" parTransId="{12786D0B-C9BA-416B-B08D-135886E75EDB}" sibTransId="{EBB9D2EE-8E5B-49B7-A912-AC1AE7442494}"/>
    <dgm:cxn modelId="{5C85E8AE-254C-494C-9946-A35B63260CEC}" type="presOf" srcId="{0D5A572E-112D-4D04-9AF9-4D659F292939}" destId="{87C6EEA1-811F-D245-AD47-36401E5908F4}" srcOrd="0" destOrd="0" presId="urn:microsoft.com/office/officeart/2008/layout/CaptionedPictures"/>
    <dgm:cxn modelId="{BA964A4B-6CF8-BA4D-A2D3-60952C608E73}" type="presOf" srcId="{87ACBF79-A0F9-4950-89A5-622E1DB26A8E}" destId="{D2D090A7-B816-6245-BEE1-3738A5C62583}" srcOrd="0" destOrd="0" presId="urn:microsoft.com/office/officeart/2008/layout/CaptionedPictures"/>
    <dgm:cxn modelId="{5BA979F5-5FB4-C44E-AD45-A48CE2F3A8DD}" type="presOf" srcId="{FE9ABA1D-A28C-47D8-AB1E-33728C3B693D}" destId="{6C7EC7A5-9C17-F442-8DCD-4CAB2C3A4884}" srcOrd="0" destOrd="0" presId="urn:microsoft.com/office/officeart/2008/layout/CaptionedPictures"/>
    <dgm:cxn modelId="{EF0F0EF3-AFBF-844F-A3AC-F5B3D2349F84}" type="presOf" srcId="{4DC8F318-0D01-49BE-9658-18EE24DA3834}" destId="{202B068E-862D-C447-9BDF-4E07B9E83D17}" srcOrd="0" destOrd="0" presId="urn:microsoft.com/office/officeart/2008/layout/CaptionedPictures"/>
    <dgm:cxn modelId="{7ADE30A0-DAF7-4343-9408-694E4FDD0341}" type="presParOf" srcId="{202B068E-862D-C447-9BDF-4E07B9E83D17}" destId="{12EA6424-CD8B-C241-8A83-5CDB3A36705E}" srcOrd="0" destOrd="0" presId="urn:microsoft.com/office/officeart/2008/layout/CaptionedPictures"/>
    <dgm:cxn modelId="{246073DC-8A76-384E-8AAE-D42C81DFE221}" type="presParOf" srcId="{12EA6424-CD8B-C241-8A83-5CDB3A36705E}" destId="{212E5E55-D269-9947-82D9-04A5FBFD5372}" srcOrd="0" destOrd="0" presId="urn:microsoft.com/office/officeart/2008/layout/CaptionedPictures"/>
    <dgm:cxn modelId="{8377E7B7-EB37-3243-8098-6F55EA39F5F3}" type="presParOf" srcId="{12EA6424-CD8B-C241-8A83-5CDB3A36705E}" destId="{0205ABCC-3F4E-3448-8190-150EFBFC4092}" srcOrd="1" destOrd="0" presId="urn:microsoft.com/office/officeart/2008/layout/CaptionedPictures"/>
    <dgm:cxn modelId="{22938787-EF09-8F48-A037-C22632724613}" type="presParOf" srcId="{12EA6424-CD8B-C241-8A83-5CDB3A36705E}" destId="{862922C2-2715-4942-BC1A-2A63A0CC52F3}" srcOrd="2" destOrd="0" presId="urn:microsoft.com/office/officeart/2008/layout/CaptionedPictures"/>
    <dgm:cxn modelId="{6197CD45-8FCA-FC47-A0D9-D2F3EA889775}" type="presParOf" srcId="{862922C2-2715-4942-BC1A-2A63A0CC52F3}" destId="{87C6EEA1-811F-D245-AD47-36401E5908F4}" srcOrd="0" destOrd="0" presId="urn:microsoft.com/office/officeart/2008/layout/CaptionedPictures"/>
    <dgm:cxn modelId="{42226EE7-4ACA-9E40-BECC-C5F8ADCBA684}" type="presParOf" srcId="{862922C2-2715-4942-BC1A-2A63A0CC52F3}" destId="{F1DAC1F5-56A0-0E44-A54A-845B40BFA33C}" srcOrd="1" destOrd="0" presId="urn:microsoft.com/office/officeart/2008/layout/CaptionedPictures"/>
    <dgm:cxn modelId="{46CE0CB6-6379-2A4E-8779-098B7D6150D7}" type="presParOf" srcId="{202B068E-862D-C447-9BDF-4E07B9E83D17}" destId="{4F3CF855-819E-D24F-BC18-B980BAA0C0DE}" srcOrd="1" destOrd="0" presId="urn:microsoft.com/office/officeart/2008/layout/CaptionedPictures"/>
    <dgm:cxn modelId="{717265F8-CDE4-F244-B82D-331061514392}" type="presParOf" srcId="{202B068E-862D-C447-9BDF-4E07B9E83D17}" destId="{0987D92E-E266-1945-9E7C-626ACF744E45}" srcOrd="2" destOrd="0" presId="urn:microsoft.com/office/officeart/2008/layout/CaptionedPictures"/>
    <dgm:cxn modelId="{83F92BE0-E8CA-D64F-819A-09A1669F9DEE}" type="presParOf" srcId="{0987D92E-E266-1945-9E7C-626ACF744E45}" destId="{074899BA-97AB-CE4E-8741-C5C3973D3724}" srcOrd="0" destOrd="0" presId="urn:microsoft.com/office/officeart/2008/layout/CaptionedPictures"/>
    <dgm:cxn modelId="{D87B61D6-7FE2-2A4F-B6D9-A8F2E814EC25}" type="presParOf" srcId="{0987D92E-E266-1945-9E7C-626ACF744E45}" destId="{58698D42-8A2F-4743-812A-CFAFF8273E0E}" srcOrd="1" destOrd="0" presId="urn:microsoft.com/office/officeart/2008/layout/CaptionedPictures"/>
    <dgm:cxn modelId="{0AAE9F1A-DE0F-274B-AD3E-68B0F4583766}" type="presParOf" srcId="{0987D92E-E266-1945-9E7C-626ACF744E45}" destId="{5BD408F9-46F9-C447-9974-1116CA587D0B}" srcOrd="2" destOrd="0" presId="urn:microsoft.com/office/officeart/2008/layout/CaptionedPictures"/>
    <dgm:cxn modelId="{489155F7-3BCA-7D4C-84A0-0C5332BD2BF1}" type="presParOf" srcId="{5BD408F9-46F9-C447-9974-1116CA587D0B}" destId="{D2D090A7-B816-6245-BEE1-3738A5C62583}" srcOrd="0" destOrd="0" presId="urn:microsoft.com/office/officeart/2008/layout/CaptionedPictures"/>
    <dgm:cxn modelId="{4BED6ADD-E5F8-4449-8EE7-733A786E7614}" type="presParOf" srcId="{5BD408F9-46F9-C447-9974-1116CA587D0B}" destId="{6C7EC7A5-9C17-F442-8DCD-4CAB2C3A4884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6B147-73B5-4EAD-B78D-CBA64F07F22C}">
      <dsp:nvSpPr>
        <dsp:cNvPr id="0" name=""/>
        <dsp:cNvSpPr/>
      </dsp:nvSpPr>
      <dsp:spPr>
        <a:xfrm>
          <a:off x="0" y="2396006"/>
          <a:ext cx="10179050" cy="0"/>
        </a:xfrm>
        <a:prstGeom prst="line">
          <a:avLst/>
        </a:pr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C4C44-FF0C-401C-9846-5E03176399E8}">
      <dsp:nvSpPr>
        <dsp:cNvPr id="0" name=""/>
        <dsp:cNvSpPr/>
      </dsp:nvSpPr>
      <dsp:spPr>
        <a:xfrm>
          <a:off x="2646552" y="1198093"/>
          <a:ext cx="7532497" cy="1197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218BB4-0377-4B59-9CEF-D5D22B3F9E19}">
      <dsp:nvSpPr>
        <dsp:cNvPr id="0" name=""/>
        <dsp:cNvSpPr/>
      </dsp:nvSpPr>
      <dsp:spPr>
        <a:xfrm>
          <a:off x="0" y="1198093"/>
          <a:ext cx="2646552" cy="119791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/>
            <a:t>Petugas</a:t>
          </a:r>
          <a:r>
            <a:rPr lang="en-US" sz="2100" kern="1200" dirty="0"/>
            <a:t> </a:t>
          </a:r>
          <a:r>
            <a:rPr lang="en-US" sz="2100" kern="1200" dirty="0" err="1"/>
            <a:t>harus</a:t>
          </a:r>
          <a:r>
            <a:rPr lang="en-US" sz="2100" kern="1200" dirty="0"/>
            <a:t> </a:t>
          </a:r>
          <a:r>
            <a:rPr lang="en-US" sz="2100" kern="1200" dirty="0" err="1"/>
            <a:t>mengunduh</a:t>
          </a:r>
          <a:r>
            <a:rPr lang="en-US" sz="2100" kern="1200" dirty="0"/>
            <a:t> </a:t>
          </a:r>
          <a:r>
            <a:rPr lang="en-US" sz="2100" kern="1200" dirty="0" err="1"/>
            <a:t>bendel</a:t>
          </a:r>
          <a:r>
            <a:rPr lang="en-US" sz="2100" kern="1200" dirty="0"/>
            <a:t> yang </a:t>
          </a:r>
          <a:r>
            <a:rPr lang="en-US" sz="2100" kern="1200" dirty="0" err="1"/>
            <a:t>sudah</a:t>
          </a:r>
          <a:r>
            <a:rPr lang="en-US" sz="2100" kern="1200" dirty="0"/>
            <a:t> </a:t>
          </a:r>
          <a:r>
            <a:rPr lang="en-US" sz="2100" kern="1200" dirty="0" err="1"/>
            <a:t>ditugaskan</a:t>
          </a:r>
          <a:endParaRPr lang="id-ID" sz="2100" kern="1200" dirty="0"/>
        </a:p>
      </dsp:txBody>
      <dsp:txXfrm>
        <a:off x="58488" y="1256581"/>
        <a:ext cx="2529576" cy="11394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6B147-73B5-4EAD-B78D-CBA64F07F22C}">
      <dsp:nvSpPr>
        <dsp:cNvPr id="0" name=""/>
        <dsp:cNvSpPr/>
      </dsp:nvSpPr>
      <dsp:spPr>
        <a:xfrm>
          <a:off x="0" y="2463053"/>
          <a:ext cx="10179050" cy="0"/>
        </a:xfrm>
        <a:prstGeom prst="line">
          <a:avLst/>
        </a:pr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C4C44-FF0C-401C-9846-5E03176399E8}">
      <dsp:nvSpPr>
        <dsp:cNvPr id="0" name=""/>
        <dsp:cNvSpPr/>
      </dsp:nvSpPr>
      <dsp:spPr>
        <a:xfrm>
          <a:off x="2646552" y="1231618"/>
          <a:ext cx="7532497" cy="1231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218BB4-0377-4B59-9CEF-D5D22B3F9E19}">
      <dsp:nvSpPr>
        <dsp:cNvPr id="0" name=""/>
        <dsp:cNvSpPr/>
      </dsp:nvSpPr>
      <dsp:spPr>
        <a:xfrm>
          <a:off x="0" y="1231618"/>
          <a:ext cx="2646552" cy="123143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/>
            <a:t>Petugas</a:t>
          </a:r>
          <a:r>
            <a:rPr lang="en-US" sz="2600" kern="1200" dirty="0"/>
            <a:t> </a:t>
          </a:r>
          <a:r>
            <a:rPr lang="en-US" sz="2600" kern="1200" dirty="0" err="1"/>
            <a:t>melakukan</a:t>
          </a:r>
          <a:r>
            <a:rPr lang="en-US" sz="2600" kern="1200" dirty="0"/>
            <a:t> proses </a:t>
          </a:r>
          <a:r>
            <a:rPr lang="en-US" sz="2600" kern="1200" dirty="0" err="1"/>
            <a:t>pencatatan</a:t>
          </a:r>
          <a:endParaRPr lang="id-ID" sz="2600" kern="1200" dirty="0"/>
        </a:p>
      </dsp:txBody>
      <dsp:txXfrm>
        <a:off x="60124" y="1291742"/>
        <a:ext cx="2526304" cy="1171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6B147-73B5-4EAD-B78D-CBA64F07F22C}">
      <dsp:nvSpPr>
        <dsp:cNvPr id="0" name=""/>
        <dsp:cNvSpPr/>
      </dsp:nvSpPr>
      <dsp:spPr>
        <a:xfrm>
          <a:off x="0" y="2463053"/>
          <a:ext cx="10179050" cy="0"/>
        </a:xfrm>
        <a:prstGeom prst="line">
          <a:avLst/>
        </a:pr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C4C44-FF0C-401C-9846-5E03176399E8}">
      <dsp:nvSpPr>
        <dsp:cNvPr id="0" name=""/>
        <dsp:cNvSpPr/>
      </dsp:nvSpPr>
      <dsp:spPr>
        <a:xfrm>
          <a:off x="2646552" y="1231618"/>
          <a:ext cx="7532497" cy="1231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218BB4-0377-4B59-9CEF-D5D22B3F9E19}">
      <dsp:nvSpPr>
        <dsp:cNvPr id="0" name=""/>
        <dsp:cNvSpPr/>
      </dsp:nvSpPr>
      <dsp:spPr>
        <a:xfrm>
          <a:off x="0" y="1231618"/>
          <a:ext cx="2646552" cy="123143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/>
            <a:t>Petugas</a:t>
          </a:r>
          <a:r>
            <a:rPr lang="en-US" sz="1600" kern="1200" dirty="0"/>
            <a:t> </a:t>
          </a:r>
          <a:r>
            <a:rPr lang="en-US" sz="1600" kern="1200" dirty="0" err="1"/>
            <a:t>melakukan</a:t>
          </a:r>
          <a:r>
            <a:rPr lang="en-US" sz="1600" kern="1200" dirty="0"/>
            <a:t> </a:t>
          </a:r>
          <a:r>
            <a:rPr lang="en-US" sz="1600" kern="1200" dirty="0" err="1"/>
            <a:t>tutup</a:t>
          </a:r>
          <a:r>
            <a:rPr lang="en-US" sz="1600" kern="1200" dirty="0"/>
            <a:t> </a:t>
          </a:r>
          <a:r>
            <a:rPr lang="en-US" sz="1600" kern="1200" dirty="0" err="1"/>
            <a:t>bendel</a:t>
          </a:r>
          <a:r>
            <a:rPr lang="en-US" sz="1600" kern="1200" dirty="0"/>
            <a:t> </a:t>
          </a:r>
          <a:r>
            <a:rPr lang="en-US" sz="1600" kern="1200" dirty="0" err="1"/>
            <a:t>ketika</a:t>
          </a:r>
          <a:r>
            <a:rPr lang="en-US" sz="1600" kern="1200" dirty="0"/>
            <a:t> data </a:t>
          </a:r>
          <a:r>
            <a:rPr lang="en-US" sz="1600" kern="1200" dirty="0" err="1"/>
            <a:t>sudah</a:t>
          </a:r>
          <a:r>
            <a:rPr lang="en-US" sz="1600" kern="1200" dirty="0"/>
            <a:t> </a:t>
          </a:r>
          <a:r>
            <a:rPr lang="en-US" sz="1600" kern="1200" dirty="0" err="1"/>
            <a:t>dikerjakan</a:t>
          </a:r>
          <a:r>
            <a:rPr lang="en-US" sz="1600" kern="1200" dirty="0"/>
            <a:t> </a:t>
          </a:r>
          <a:r>
            <a:rPr lang="en-US" sz="1600" kern="1200" dirty="0" err="1"/>
            <a:t>dan</a:t>
          </a:r>
          <a:r>
            <a:rPr lang="en-US" sz="1600" kern="1200" dirty="0"/>
            <a:t> </a:t>
          </a:r>
          <a:r>
            <a:rPr lang="en-US" sz="1600" kern="1200" dirty="0" err="1"/>
            <a:t>sudah</a:t>
          </a:r>
          <a:r>
            <a:rPr lang="en-US" sz="1600" kern="1200" dirty="0"/>
            <a:t> </a:t>
          </a:r>
          <a:r>
            <a:rPr lang="en-US" sz="1600" kern="1200" dirty="0" err="1"/>
            <a:t>tersinkronisasi</a:t>
          </a:r>
          <a:r>
            <a:rPr lang="en-US" sz="1600" kern="1200" dirty="0"/>
            <a:t> </a:t>
          </a:r>
          <a:r>
            <a:rPr lang="en-US" sz="1600" kern="1200" dirty="0" err="1"/>
            <a:t>dengan</a:t>
          </a:r>
          <a:r>
            <a:rPr lang="en-US" sz="1600" kern="1200" dirty="0"/>
            <a:t> </a:t>
          </a:r>
          <a:r>
            <a:rPr lang="en-US" sz="1600" kern="1200" dirty="0" err="1"/>
            <a:t>sistem</a:t>
          </a:r>
          <a:r>
            <a:rPr lang="en-US" sz="1600" kern="1200" dirty="0"/>
            <a:t> </a:t>
          </a:r>
          <a:r>
            <a:rPr lang="en-US" sz="1600" kern="1200" dirty="0" err="1"/>
            <a:t>untuk</a:t>
          </a:r>
          <a:r>
            <a:rPr lang="en-US" sz="1600" kern="1200" dirty="0"/>
            <a:t> </a:t>
          </a:r>
          <a:r>
            <a:rPr lang="en-US" sz="1600" kern="1200" dirty="0" err="1"/>
            <a:t>penutupan</a:t>
          </a:r>
          <a:r>
            <a:rPr lang="en-US" sz="1600" kern="1200" dirty="0"/>
            <a:t> </a:t>
          </a:r>
          <a:r>
            <a:rPr lang="en-US" sz="1600" kern="1200" dirty="0" err="1"/>
            <a:t>bendel</a:t>
          </a:r>
          <a:endParaRPr lang="id-ID" sz="1600" kern="1200" dirty="0"/>
        </a:p>
      </dsp:txBody>
      <dsp:txXfrm>
        <a:off x="60124" y="1291742"/>
        <a:ext cx="2526304" cy="11713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D3D47-E180-4C35-A626-DCBD4F5727BB}">
      <dsp:nvSpPr>
        <dsp:cNvPr id="0" name=""/>
        <dsp:cNvSpPr/>
      </dsp:nvSpPr>
      <dsp:spPr>
        <a:xfrm>
          <a:off x="2309" y="4025"/>
          <a:ext cx="2251876" cy="3744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/>
            <a:t>Pilih</a:t>
          </a:r>
          <a:r>
            <a:rPr lang="en-US" sz="1300" kern="1200" dirty="0"/>
            <a:t> </a:t>
          </a:r>
          <a:r>
            <a:rPr lang="en-US" sz="1300" kern="1200" dirty="0" err="1"/>
            <a:t>Kondisi</a:t>
          </a:r>
          <a:r>
            <a:rPr lang="en-US" sz="1300" kern="1200" dirty="0"/>
            <a:t> Air</a:t>
          </a:r>
          <a:endParaRPr lang="id-ID" sz="1300" kern="1200" dirty="0"/>
        </a:p>
      </dsp:txBody>
      <dsp:txXfrm>
        <a:off x="2309" y="4025"/>
        <a:ext cx="2251876" cy="374400"/>
      </dsp:txXfrm>
    </dsp:sp>
    <dsp:sp modelId="{F6314B7E-79F5-47FB-8910-83B78D509BCE}">
      <dsp:nvSpPr>
        <dsp:cNvPr id="0" name=""/>
        <dsp:cNvSpPr/>
      </dsp:nvSpPr>
      <dsp:spPr>
        <a:xfrm>
          <a:off x="2309" y="378424"/>
          <a:ext cx="2251876" cy="321164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err="1"/>
            <a:t>Baik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TDA</a:t>
          </a:r>
          <a:endParaRPr lang="id-ID" sz="1300" kern="1200" dirty="0"/>
        </a:p>
      </dsp:txBody>
      <dsp:txXfrm>
        <a:off x="2309" y="378424"/>
        <a:ext cx="2251876" cy="3211649"/>
      </dsp:txXfrm>
    </dsp:sp>
    <dsp:sp modelId="{D6BEF0A5-355D-49C7-A164-61C3303150C5}">
      <dsp:nvSpPr>
        <dsp:cNvPr id="0" name=""/>
        <dsp:cNvSpPr/>
      </dsp:nvSpPr>
      <dsp:spPr>
        <a:xfrm>
          <a:off x="2569448" y="4025"/>
          <a:ext cx="2251876" cy="374400"/>
        </a:xfrm>
        <a:prstGeom prst="rect">
          <a:avLst/>
        </a:prstGeom>
        <a:solidFill>
          <a:schemeClr val="accent5">
            <a:hueOff val="9557342"/>
            <a:satOff val="-20419"/>
            <a:lumOff val="-8529"/>
            <a:alphaOff val="0"/>
          </a:schemeClr>
        </a:solidFill>
        <a:ln w="12700" cap="flat" cmpd="sng" algn="in">
          <a:solidFill>
            <a:schemeClr val="accent5">
              <a:hueOff val="9557342"/>
              <a:satOff val="-20419"/>
              <a:lumOff val="-8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/>
            <a:t>Pilih</a:t>
          </a:r>
          <a:r>
            <a:rPr lang="en-US" sz="1300" kern="1200" dirty="0"/>
            <a:t> M Code</a:t>
          </a:r>
          <a:endParaRPr lang="id-ID" sz="1300" kern="1200" dirty="0"/>
        </a:p>
      </dsp:txBody>
      <dsp:txXfrm>
        <a:off x="2569448" y="4025"/>
        <a:ext cx="2251876" cy="374400"/>
      </dsp:txXfrm>
    </dsp:sp>
    <dsp:sp modelId="{D3E30862-EF6B-433F-AE9E-4F5209F42398}">
      <dsp:nvSpPr>
        <dsp:cNvPr id="0" name=""/>
        <dsp:cNvSpPr/>
      </dsp:nvSpPr>
      <dsp:spPr>
        <a:xfrm>
          <a:off x="2569448" y="378424"/>
          <a:ext cx="2251876" cy="3211649"/>
        </a:xfrm>
        <a:prstGeom prst="rect">
          <a:avLst/>
        </a:prstGeom>
        <a:solidFill>
          <a:schemeClr val="accent5">
            <a:tint val="40000"/>
            <a:alpha val="90000"/>
            <a:hueOff val="9663712"/>
            <a:satOff val="-19238"/>
            <a:lumOff val="-2280"/>
            <a:alphaOff val="0"/>
          </a:schemeClr>
        </a:solidFill>
        <a:ln w="12700" cap="flat" cmpd="sng" algn="in">
          <a:solidFill>
            <a:schemeClr val="accent5">
              <a:tint val="40000"/>
              <a:alpha val="90000"/>
              <a:hueOff val="9663712"/>
              <a:satOff val="-19238"/>
              <a:lumOff val="-22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Normal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Meter </a:t>
          </a:r>
          <a:r>
            <a:rPr lang="en-US" sz="1300" kern="1200" dirty="0" err="1"/>
            <a:t>Baru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Meter </a:t>
          </a:r>
          <a:r>
            <a:rPr lang="en-US" sz="1300" kern="1200" dirty="0" err="1"/>
            <a:t>Rusak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Meter </a:t>
          </a:r>
          <a:r>
            <a:rPr lang="en-US" sz="1300" kern="1200" dirty="0" err="1"/>
            <a:t>Macet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Meter </a:t>
          </a:r>
          <a:r>
            <a:rPr lang="en-US" sz="1300" kern="1200" dirty="0" err="1"/>
            <a:t>Buram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Meter </a:t>
          </a:r>
          <a:r>
            <a:rPr lang="en-US" sz="1300" kern="1200" dirty="0" err="1"/>
            <a:t>Tertimbun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Meter </a:t>
          </a:r>
          <a:r>
            <a:rPr lang="en-US" sz="1300" kern="1200" dirty="0" err="1"/>
            <a:t>Tdk</a:t>
          </a:r>
          <a:r>
            <a:rPr lang="en-US" sz="1300" kern="1200" dirty="0"/>
            <a:t> </a:t>
          </a:r>
          <a:r>
            <a:rPr lang="en-US" sz="1300" kern="1200" dirty="0" err="1"/>
            <a:t>Ketemu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Meter </a:t>
          </a:r>
          <a:r>
            <a:rPr lang="en-US" sz="1300" kern="1200" dirty="0" err="1"/>
            <a:t>Hilang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Stand </a:t>
          </a:r>
          <a:r>
            <a:rPr lang="en-US" sz="1300" kern="1200" dirty="0" err="1"/>
            <a:t>Dibaca</a:t>
          </a:r>
          <a:r>
            <a:rPr lang="en-US" sz="1300" kern="1200" dirty="0"/>
            <a:t> </a:t>
          </a:r>
          <a:r>
            <a:rPr lang="en-US" sz="1300" kern="1200" dirty="0" err="1"/>
            <a:t>Plg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Box Meter </a:t>
          </a:r>
          <a:r>
            <a:rPr lang="en-US" sz="1300" kern="1200" dirty="0" err="1"/>
            <a:t>Kunci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Stand Meter </a:t>
          </a:r>
          <a:r>
            <a:rPr lang="en-US" sz="1300" kern="1200" dirty="0" err="1"/>
            <a:t>Mundur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err="1"/>
            <a:t>SamSung</a:t>
          </a:r>
          <a:r>
            <a:rPr lang="en-US" sz="1300" kern="1200" dirty="0"/>
            <a:t> </a:t>
          </a:r>
          <a:r>
            <a:rPr lang="en-US" sz="1300" kern="1200" dirty="0" err="1"/>
            <a:t>Tanpa</a:t>
          </a:r>
          <a:r>
            <a:rPr lang="en-US" sz="1300" kern="1200" dirty="0"/>
            <a:t> Meter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Stand Meter </a:t>
          </a:r>
          <a:r>
            <a:rPr lang="en-US" sz="1300" kern="1200" dirty="0" err="1"/>
            <a:t>Tunggu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Meter Pol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Meter Double </a:t>
          </a:r>
          <a:r>
            <a:rPr lang="en-US" sz="1300" kern="1200" dirty="0" err="1"/>
            <a:t>Tauson</a:t>
          </a:r>
          <a:endParaRPr lang="id-ID" sz="1300" kern="1200" dirty="0"/>
        </a:p>
      </dsp:txBody>
      <dsp:txXfrm>
        <a:off x="2569448" y="378424"/>
        <a:ext cx="2251876" cy="3211649"/>
      </dsp:txXfrm>
    </dsp:sp>
    <dsp:sp modelId="{3AF72F6D-FCE4-4EAC-912E-14102AAF307B}">
      <dsp:nvSpPr>
        <dsp:cNvPr id="0" name=""/>
        <dsp:cNvSpPr/>
      </dsp:nvSpPr>
      <dsp:spPr>
        <a:xfrm>
          <a:off x="5136587" y="4025"/>
          <a:ext cx="2251876" cy="374400"/>
        </a:xfrm>
        <a:prstGeom prst="rect">
          <a:avLst/>
        </a:prstGeom>
        <a:solidFill>
          <a:schemeClr val="accent5">
            <a:hueOff val="19114684"/>
            <a:satOff val="-40837"/>
            <a:lumOff val="-17059"/>
            <a:alphaOff val="0"/>
          </a:schemeClr>
        </a:solidFill>
        <a:ln w="12700" cap="flat" cmpd="sng" algn="in">
          <a:solidFill>
            <a:schemeClr val="accent5">
              <a:hueOff val="19114684"/>
              <a:satOff val="-40837"/>
              <a:lumOff val="-1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/>
            <a:t>Pilih</a:t>
          </a:r>
          <a:r>
            <a:rPr lang="en-US" sz="1300" kern="1200" dirty="0"/>
            <a:t> L Code</a:t>
          </a:r>
          <a:endParaRPr lang="id-ID" sz="1300" kern="1200" dirty="0"/>
        </a:p>
      </dsp:txBody>
      <dsp:txXfrm>
        <a:off x="5136587" y="4025"/>
        <a:ext cx="2251876" cy="374400"/>
      </dsp:txXfrm>
    </dsp:sp>
    <dsp:sp modelId="{BE6F56D7-CD70-4DF8-813F-B8015DEE0147}">
      <dsp:nvSpPr>
        <dsp:cNvPr id="0" name=""/>
        <dsp:cNvSpPr/>
      </dsp:nvSpPr>
      <dsp:spPr>
        <a:xfrm>
          <a:off x="5136587" y="378424"/>
          <a:ext cx="2251876" cy="3211649"/>
        </a:xfrm>
        <a:prstGeom prst="rect">
          <a:avLst/>
        </a:prstGeom>
        <a:solidFill>
          <a:schemeClr val="accent5">
            <a:tint val="40000"/>
            <a:alpha val="90000"/>
            <a:hueOff val="19327423"/>
            <a:satOff val="-38476"/>
            <a:lumOff val="-4560"/>
            <a:alphaOff val="0"/>
          </a:schemeClr>
        </a:solidFill>
        <a:ln w="12700" cap="flat" cmpd="sng" algn="in">
          <a:solidFill>
            <a:schemeClr val="accent5">
              <a:tint val="40000"/>
              <a:alpha val="90000"/>
              <a:hueOff val="19327423"/>
              <a:satOff val="-38476"/>
              <a:lumOff val="-45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Normal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err="1"/>
            <a:t>Rumah</a:t>
          </a:r>
          <a:r>
            <a:rPr lang="en-US" sz="1300" kern="1200" dirty="0"/>
            <a:t> </a:t>
          </a:r>
          <a:r>
            <a:rPr lang="en-US" sz="1300" kern="1200" dirty="0" err="1"/>
            <a:t>Kosong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err="1"/>
            <a:t>Pagar</a:t>
          </a:r>
          <a:r>
            <a:rPr lang="en-US" sz="1300" kern="1200" dirty="0"/>
            <a:t> </a:t>
          </a:r>
          <a:r>
            <a:rPr lang="en-US" sz="1300" kern="1200" dirty="0" err="1"/>
            <a:t>Terkunci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Persil </a:t>
          </a:r>
          <a:r>
            <a:rPr lang="en-US" sz="1300" kern="1200" dirty="0" err="1"/>
            <a:t>Tidak</a:t>
          </a:r>
          <a:r>
            <a:rPr lang="en-US" sz="1300" kern="1200" dirty="0"/>
            <a:t> </a:t>
          </a:r>
          <a:r>
            <a:rPr lang="en-US" sz="1300" kern="1200" dirty="0" err="1"/>
            <a:t>Sesuai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err="1"/>
            <a:t>Sgl</a:t>
          </a:r>
          <a:r>
            <a:rPr lang="en-US" sz="1300" kern="1200" dirty="0"/>
            <a:t> </a:t>
          </a:r>
          <a:r>
            <a:rPr lang="en-US" sz="1300" kern="1200" dirty="0" err="1"/>
            <a:t>Mtr</a:t>
          </a:r>
          <a:r>
            <a:rPr lang="en-US" sz="1300" kern="1200" dirty="0"/>
            <a:t> Puts/</a:t>
          </a:r>
          <a:r>
            <a:rPr lang="en-US" sz="1300" kern="1200" dirty="0" err="1"/>
            <a:t>Tdk</a:t>
          </a:r>
          <a:r>
            <a:rPr lang="en-US" sz="1300" kern="1200" dirty="0"/>
            <a:t> Ada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err="1"/>
            <a:t>Sgl</a:t>
          </a:r>
          <a:r>
            <a:rPr lang="en-US" sz="1300" kern="1200" dirty="0"/>
            <a:t> </a:t>
          </a:r>
          <a:r>
            <a:rPr lang="en-US" sz="1300" kern="1200" dirty="0" err="1"/>
            <a:t>Kopling</a:t>
          </a:r>
          <a:r>
            <a:rPr lang="en-US" sz="1300" kern="1200" dirty="0"/>
            <a:t> </a:t>
          </a:r>
          <a:r>
            <a:rPr lang="en-US" sz="1300" kern="1200" dirty="0" err="1"/>
            <a:t>Tdk</a:t>
          </a:r>
          <a:r>
            <a:rPr lang="en-US" sz="1300" kern="1200" dirty="0"/>
            <a:t> Ada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err="1"/>
            <a:t>Alamat</a:t>
          </a:r>
          <a:r>
            <a:rPr lang="en-US" sz="1300" kern="1200" dirty="0"/>
            <a:t> </a:t>
          </a:r>
          <a:r>
            <a:rPr lang="en-US" sz="1300" kern="1200" dirty="0" err="1"/>
            <a:t>Tdk</a:t>
          </a:r>
          <a:r>
            <a:rPr lang="en-US" sz="1300" kern="1200" dirty="0"/>
            <a:t> </a:t>
          </a:r>
          <a:r>
            <a:rPr lang="en-US" sz="1300" kern="1200" dirty="0" err="1"/>
            <a:t>Ketemu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Meter Ada &amp; </a:t>
          </a:r>
          <a:r>
            <a:rPr lang="en-US" sz="1300" kern="1200" dirty="0" err="1"/>
            <a:t>diDPA</a:t>
          </a:r>
          <a:r>
            <a:rPr lang="en-US" sz="1300" kern="1200" dirty="0"/>
            <a:t> TA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Meter </a:t>
          </a:r>
          <a:r>
            <a:rPr lang="en-US" sz="1300" kern="1200" dirty="0" err="1"/>
            <a:t>Pindah</a:t>
          </a:r>
          <a:r>
            <a:rPr lang="en-US" sz="1300" kern="1200" dirty="0"/>
            <a:t> </a:t>
          </a:r>
          <a:r>
            <a:rPr lang="en-US" sz="1300" kern="1200" dirty="0" err="1"/>
            <a:t>Tempat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err="1"/>
            <a:t>Pemakaian</a:t>
          </a:r>
          <a:r>
            <a:rPr lang="en-US" sz="1300" kern="1200" dirty="0"/>
            <a:t> Tinggi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err="1"/>
            <a:t>Pemakaian</a:t>
          </a:r>
          <a:r>
            <a:rPr lang="en-US" sz="1300" kern="1200" dirty="0"/>
            <a:t> </a:t>
          </a:r>
          <a:r>
            <a:rPr lang="en-US" sz="1300" kern="1200" dirty="0" err="1"/>
            <a:t>Rendah</a:t>
          </a:r>
          <a:endParaRPr lang="id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err="1"/>
            <a:t>Jeding</a:t>
          </a:r>
          <a:r>
            <a:rPr lang="en-US" sz="1300" kern="1200" dirty="0"/>
            <a:t>/</a:t>
          </a:r>
          <a:r>
            <a:rPr lang="en-US" sz="1300" kern="1200" dirty="0" err="1"/>
            <a:t>Bak</a:t>
          </a:r>
          <a:r>
            <a:rPr lang="en-US" sz="1300" kern="1200" dirty="0"/>
            <a:t> </a:t>
          </a:r>
          <a:r>
            <a:rPr lang="en-US" sz="1300" kern="1200" dirty="0" err="1"/>
            <a:t>Mtr</a:t>
          </a:r>
          <a:r>
            <a:rPr lang="en-US" sz="1300" kern="1200" dirty="0"/>
            <a:t> </a:t>
          </a:r>
          <a:r>
            <a:rPr lang="en-US" sz="1300" kern="1200" dirty="0" err="1"/>
            <a:t>Sempit</a:t>
          </a:r>
          <a:endParaRPr lang="id-ID" sz="1300" kern="1200" dirty="0"/>
        </a:p>
      </dsp:txBody>
      <dsp:txXfrm>
        <a:off x="5136587" y="378424"/>
        <a:ext cx="2251876" cy="32116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6DC9A-70F8-4C37-9425-A3F51247A5F1}">
      <dsp:nvSpPr>
        <dsp:cNvPr id="0" name=""/>
        <dsp:cNvSpPr/>
      </dsp:nvSpPr>
      <dsp:spPr>
        <a:xfrm>
          <a:off x="3240" y="164963"/>
          <a:ext cx="2774546" cy="326417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BCB962-E575-4C06-A450-2F185223B94A}">
      <dsp:nvSpPr>
        <dsp:cNvPr id="0" name=""/>
        <dsp:cNvSpPr/>
      </dsp:nvSpPr>
      <dsp:spPr>
        <a:xfrm>
          <a:off x="141967" y="295530"/>
          <a:ext cx="2497092" cy="2121712"/>
        </a:xfrm>
        <a:prstGeom prst="rect">
          <a:avLst/>
        </a:prstGeom>
        <a:blipFill>
          <a:blip xmlns:r="http://schemas.openxmlformats.org/officeDocument/2006/relationships" r:embed="rId1"/>
          <a:srcRect/>
          <a:stretch>
            <a:fillRect t="-77000" b="-77000"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5E61E9-18F7-4CEC-A2EE-F234A47F1778}">
      <dsp:nvSpPr>
        <dsp:cNvPr id="0" name=""/>
        <dsp:cNvSpPr/>
      </dsp:nvSpPr>
      <dsp:spPr>
        <a:xfrm>
          <a:off x="141967" y="2743686"/>
          <a:ext cx="2497092" cy="5548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/>
            <a:t>Melihat</a:t>
          </a:r>
          <a:r>
            <a:rPr lang="en-US" sz="1200" kern="1200" dirty="0"/>
            <a:t> history </a:t>
          </a:r>
          <a:r>
            <a:rPr lang="en-US" sz="1200" kern="1200" dirty="0" err="1"/>
            <a:t>pencatatan</a:t>
          </a:r>
          <a:r>
            <a:rPr lang="en-US" sz="1200" kern="1200" dirty="0"/>
            <a:t> </a:t>
          </a:r>
          <a:r>
            <a:rPr lang="en-US" sz="1200" kern="1200" dirty="0" err="1"/>
            <a:t>oleh</a:t>
          </a:r>
          <a:r>
            <a:rPr lang="en-US" sz="1200" kern="1200" dirty="0"/>
            <a:t> </a:t>
          </a:r>
          <a:r>
            <a:rPr lang="en-US" sz="1200" kern="1200" dirty="0" err="1"/>
            <a:t>petugas</a:t>
          </a:r>
          <a:r>
            <a:rPr lang="en-US" sz="1200" kern="1200" dirty="0"/>
            <a:t> </a:t>
          </a:r>
          <a:r>
            <a:rPr lang="en-US" sz="1200" kern="1200" dirty="0" err="1"/>
            <a:t>catat</a:t>
          </a:r>
          <a:r>
            <a:rPr lang="en-US" sz="1200" kern="1200" dirty="0"/>
            <a:t> meter</a:t>
          </a:r>
          <a:endParaRPr lang="id-ID" sz="1200" kern="1200" dirty="0"/>
        </a:p>
      </dsp:txBody>
      <dsp:txXfrm>
        <a:off x="141967" y="2743686"/>
        <a:ext cx="2497092" cy="554883"/>
      </dsp:txXfrm>
    </dsp:sp>
    <dsp:sp modelId="{759404C1-3369-4D6E-A701-D363D84DA78C}">
      <dsp:nvSpPr>
        <dsp:cNvPr id="0" name=""/>
        <dsp:cNvSpPr/>
      </dsp:nvSpPr>
      <dsp:spPr>
        <a:xfrm>
          <a:off x="141967" y="2417242"/>
          <a:ext cx="2497092" cy="326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u="sng" kern="1200" dirty="0"/>
            <a:t>HISTORY PENCATATAN</a:t>
          </a:r>
          <a:endParaRPr lang="id-ID" sz="1500" kern="1200" dirty="0"/>
        </a:p>
      </dsp:txBody>
      <dsp:txXfrm>
        <a:off x="141967" y="2417242"/>
        <a:ext cx="2497092" cy="326443"/>
      </dsp:txXfrm>
    </dsp:sp>
    <dsp:sp modelId="{2B64542D-5507-467D-A7B1-6A894F604299}">
      <dsp:nvSpPr>
        <dsp:cNvPr id="0" name=""/>
        <dsp:cNvSpPr/>
      </dsp:nvSpPr>
      <dsp:spPr>
        <a:xfrm>
          <a:off x="3702251" y="164963"/>
          <a:ext cx="2774546" cy="326417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E33E57-2CAD-4817-9395-758683557892}">
      <dsp:nvSpPr>
        <dsp:cNvPr id="0" name=""/>
        <dsp:cNvSpPr/>
      </dsp:nvSpPr>
      <dsp:spPr>
        <a:xfrm>
          <a:off x="3840978" y="295530"/>
          <a:ext cx="2497092" cy="21217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7000" b="-77000"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7A6827-0E4B-4492-90DA-D99423147121}">
      <dsp:nvSpPr>
        <dsp:cNvPr id="0" name=""/>
        <dsp:cNvSpPr/>
      </dsp:nvSpPr>
      <dsp:spPr>
        <a:xfrm>
          <a:off x="3840978" y="2743686"/>
          <a:ext cx="2497092" cy="554883"/>
        </a:xfrm>
        <a:prstGeom prst="rect">
          <a:avLst/>
        </a:prstGeom>
        <a:solidFill>
          <a:schemeClr val="accent2">
            <a:hueOff val="3119330"/>
            <a:satOff val="17752"/>
            <a:lumOff val="549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/>
            <a:t>Petugas</a:t>
          </a:r>
          <a:r>
            <a:rPr lang="en-US" sz="1200" kern="1200" dirty="0"/>
            <a:t> </a:t>
          </a:r>
          <a:r>
            <a:rPr lang="en-US" sz="1200" kern="1200" dirty="0" err="1"/>
            <a:t>dapat</a:t>
          </a:r>
          <a:r>
            <a:rPr lang="en-US" sz="1200" kern="1200" dirty="0"/>
            <a:t> </a:t>
          </a:r>
          <a:r>
            <a:rPr lang="en-US" sz="1200" kern="1200" dirty="0" err="1"/>
            <a:t>melakukan</a:t>
          </a:r>
          <a:r>
            <a:rPr lang="en-US" sz="1200" kern="1200" dirty="0"/>
            <a:t> </a:t>
          </a:r>
          <a:r>
            <a:rPr lang="en-US" sz="1200" kern="1200" dirty="0" err="1"/>
            <a:t>koreksi</a:t>
          </a:r>
          <a:r>
            <a:rPr lang="en-US" sz="1200" kern="1200" dirty="0"/>
            <a:t> </a:t>
          </a:r>
          <a:r>
            <a:rPr lang="en-US" sz="1200" kern="1200" dirty="0" err="1"/>
            <a:t>mandiri</a:t>
          </a:r>
          <a:r>
            <a:rPr lang="en-US" sz="1200" kern="1200" dirty="0"/>
            <a:t> </a:t>
          </a:r>
          <a:r>
            <a:rPr lang="en-US" sz="1200" kern="1200" dirty="0" err="1"/>
            <a:t>mengenai</a:t>
          </a:r>
          <a:r>
            <a:rPr lang="en-US" sz="1200" kern="1200" dirty="0"/>
            <a:t> data yang di </a:t>
          </a:r>
          <a:r>
            <a:rPr lang="en-US" sz="1200" kern="1200" dirty="0" err="1"/>
            <a:t>kelola</a:t>
          </a:r>
          <a:endParaRPr lang="id-ID" sz="1200" kern="1200" dirty="0"/>
        </a:p>
      </dsp:txBody>
      <dsp:txXfrm>
        <a:off x="3840978" y="2743686"/>
        <a:ext cx="2497092" cy="554883"/>
      </dsp:txXfrm>
    </dsp:sp>
    <dsp:sp modelId="{A57A7973-2A61-4F28-844B-EDE52D960A2F}">
      <dsp:nvSpPr>
        <dsp:cNvPr id="0" name=""/>
        <dsp:cNvSpPr/>
      </dsp:nvSpPr>
      <dsp:spPr>
        <a:xfrm>
          <a:off x="3840978" y="2417242"/>
          <a:ext cx="2497092" cy="326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u="sng" kern="1200" dirty="0"/>
            <a:t>KOREKSI PENCATATAN</a:t>
          </a:r>
          <a:endParaRPr lang="id-ID" sz="1500" kern="1200" dirty="0"/>
        </a:p>
      </dsp:txBody>
      <dsp:txXfrm>
        <a:off x="3840978" y="2417242"/>
        <a:ext cx="2497092" cy="326443"/>
      </dsp:txXfrm>
    </dsp:sp>
    <dsp:sp modelId="{3F84485F-0285-42E7-837C-BD744C67473B}">
      <dsp:nvSpPr>
        <dsp:cNvPr id="0" name=""/>
        <dsp:cNvSpPr/>
      </dsp:nvSpPr>
      <dsp:spPr>
        <a:xfrm>
          <a:off x="7401262" y="164963"/>
          <a:ext cx="2774546" cy="326417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3588D9-9679-407D-BBAD-0136621714C0}">
      <dsp:nvSpPr>
        <dsp:cNvPr id="0" name=""/>
        <dsp:cNvSpPr/>
      </dsp:nvSpPr>
      <dsp:spPr>
        <a:xfrm>
          <a:off x="7539990" y="295530"/>
          <a:ext cx="2497092" cy="21217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7000" b="-77000"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78EECE-BB14-4BCC-B5B1-B161B4409E42}">
      <dsp:nvSpPr>
        <dsp:cNvPr id="0" name=""/>
        <dsp:cNvSpPr/>
      </dsp:nvSpPr>
      <dsp:spPr>
        <a:xfrm>
          <a:off x="7539990" y="2743686"/>
          <a:ext cx="2497092" cy="554883"/>
        </a:xfrm>
        <a:prstGeom prst="rect">
          <a:avLst/>
        </a:prstGeom>
        <a:solidFill>
          <a:schemeClr val="accent2">
            <a:hueOff val="6238660"/>
            <a:satOff val="35504"/>
            <a:lumOff val="1098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/>
            <a:t>Fitur</a:t>
          </a:r>
          <a:r>
            <a:rPr lang="en-US" sz="1200" kern="1200" dirty="0"/>
            <a:t> </a:t>
          </a:r>
          <a:r>
            <a:rPr lang="en-US" sz="1200" kern="1200" dirty="0" err="1"/>
            <a:t>untuk</a:t>
          </a:r>
          <a:r>
            <a:rPr lang="en-US" sz="1200" kern="1200" dirty="0"/>
            <a:t> </a:t>
          </a:r>
          <a:r>
            <a:rPr lang="en-US" sz="1200" kern="1200" dirty="0" err="1"/>
            <a:t>petugas</a:t>
          </a:r>
          <a:r>
            <a:rPr lang="en-US" sz="1200" kern="1200" dirty="0"/>
            <a:t> </a:t>
          </a:r>
          <a:r>
            <a:rPr lang="en-US" sz="1200" kern="1200" dirty="0" err="1"/>
            <a:t>catat</a:t>
          </a:r>
          <a:r>
            <a:rPr lang="en-US" sz="1200" kern="1200" dirty="0"/>
            <a:t> meter </a:t>
          </a:r>
          <a:r>
            <a:rPr lang="en-US" sz="1200" kern="1200" dirty="0" err="1"/>
            <a:t>ketika</a:t>
          </a:r>
          <a:r>
            <a:rPr lang="en-US" sz="1200" kern="1200" dirty="0"/>
            <a:t> </a:t>
          </a:r>
          <a:r>
            <a:rPr lang="en-US" sz="1200" kern="1200" dirty="0" err="1"/>
            <a:t>mendapat</a:t>
          </a:r>
          <a:r>
            <a:rPr lang="en-US" sz="1200" kern="1200" dirty="0"/>
            <a:t> </a:t>
          </a:r>
          <a:r>
            <a:rPr lang="en-US" sz="1200" kern="1200" dirty="0" err="1"/>
            <a:t>koreksi</a:t>
          </a:r>
          <a:r>
            <a:rPr lang="en-US" sz="1200" kern="1200" dirty="0"/>
            <a:t> </a:t>
          </a:r>
          <a:r>
            <a:rPr lang="en-US" sz="1200" kern="1200" dirty="0" err="1"/>
            <a:t>dari</a:t>
          </a:r>
          <a:r>
            <a:rPr lang="en-US" sz="1200" kern="1200" dirty="0"/>
            <a:t> </a:t>
          </a:r>
          <a:r>
            <a:rPr lang="en-US" sz="1200" kern="1200" dirty="0" err="1"/>
            <a:t>petugas</a:t>
          </a:r>
          <a:r>
            <a:rPr lang="en-US" sz="1200" kern="1200" dirty="0"/>
            <a:t> ABM</a:t>
          </a:r>
          <a:endParaRPr lang="id-ID" sz="1200" kern="1200" dirty="0"/>
        </a:p>
      </dsp:txBody>
      <dsp:txXfrm>
        <a:off x="7539990" y="2743686"/>
        <a:ext cx="2497092" cy="554883"/>
      </dsp:txXfrm>
    </dsp:sp>
    <dsp:sp modelId="{D9700D92-32FC-4C62-A3A9-F78DF6C3E1C2}">
      <dsp:nvSpPr>
        <dsp:cNvPr id="0" name=""/>
        <dsp:cNvSpPr/>
      </dsp:nvSpPr>
      <dsp:spPr>
        <a:xfrm>
          <a:off x="7539990" y="2417242"/>
          <a:ext cx="2497092" cy="326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u="sng" kern="1200" dirty="0"/>
            <a:t>USULAN KOREKSI</a:t>
          </a:r>
          <a:endParaRPr lang="id-ID" sz="1500" kern="1200" dirty="0"/>
        </a:p>
      </dsp:txBody>
      <dsp:txXfrm>
        <a:off x="7539990" y="2417242"/>
        <a:ext cx="2497092" cy="3264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987287-5D3C-4EE1-BE39-F0C0587E3D2B}">
      <dsp:nvSpPr>
        <dsp:cNvPr id="0" name=""/>
        <dsp:cNvSpPr/>
      </dsp:nvSpPr>
      <dsp:spPr>
        <a:xfrm>
          <a:off x="3829442" y="0"/>
          <a:ext cx="3532855" cy="415630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077644-4712-467F-B687-F361CF797CB0}">
      <dsp:nvSpPr>
        <dsp:cNvPr id="0" name=""/>
        <dsp:cNvSpPr/>
      </dsp:nvSpPr>
      <dsp:spPr>
        <a:xfrm>
          <a:off x="4006085" y="166252"/>
          <a:ext cx="3179570" cy="2701595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4727F9-0666-46A8-966C-1D3FB3DD2946}">
      <dsp:nvSpPr>
        <dsp:cNvPr id="0" name=""/>
        <dsp:cNvSpPr/>
      </dsp:nvSpPr>
      <dsp:spPr>
        <a:xfrm>
          <a:off x="4006085" y="3283511"/>
          <a:ext cx="3179570" cy="70653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Menu </a:t>
          </a:r>
          <a:r>
            <a:rPr lang="en-US" sz="1400" kern="1200" dirty="0" err="1"/>
            <a:t>untuk</a:t>
          </a:r>
          <a:r>
            <a:rPr lang="en-US" sz="1400" kern="1200" dirty="0"/>
            <a:t> </a:t>
          </a:r>
          <a:r>
            <a:rPr lang="en-US" sz="1400" kern="1200" dirty="0" err="1"/>
            <a:t>petugas</a:t>
          </a:r>
          <a:r>
            <a:rPr lang="en-US" sz="1400" kern="1200" dirty="0"/>
            <a:t> </a:t>
          </a:r>
          <a:r>
            <a:rPr lang="en-US" sz="1400" kern="1200" dirty="0" err="1"/>
            <a:t>catat</a:t>
          </a:r>
          <a:r>
            <a:rPr lang="en-US" sz="1400" kern="1200" dirty="0"/>
            <a:t> meter </a:t>
          </a:r>
          <a:r>
            <a:rPr lang="en-US" sz="1400" kern="1200" dirty="0" err="1"/>
            <a:t>melihat</a:t>
          </a:r>
          <a:r>
            <a:rPr lang="en-US" sz="1400" kern="1200" dirty="0"/>
            <a:t> data yang </a:t>
          </a:r>
          <a:r>
            <a:rPr lang="en-US" sz="1400" kern="1200" dirty="0" err="1"/>
            <a:t>sudah</a:t>
          </a:r>
          <a:r>
            <a:rPr lang="en-US" sz="1400" kern="1200" dirty="0"/>
            <a:t> </a:t>
          </a:r>
          <a:r>
            <a:rPr lang="en-US" sz="1400" kern="1200" dirty="0" err="1"/>
            <a:t>tersinkronisasi</a:t>
          </a:r>
          <a:r>
            <a:rPr lang="en-US" sz="1400" kern="1200" dirty="0"/>
            <a:t> </a:t>
          </a:r>
          <a:r>
            <a:rPr lang="en-US" sz="1400" kern="1200" dirty="0" err="1"/>
            <a:t>dengan</a:t>
          </a:r>
          <a:r>
            <a:rPr lang="en-US" sz="1400" kern="1200" dirty="0"/>
            <a:t> </a:t>
          </a:r>
          <a:r>
            <a:rPr lang="en-US" sz="1400" kern="1200" dirty="0" err="1"/>
            <a:t>sistem</a:t>
          </a:r>
          <a:endParaRPr lang="id-ID" sz="1400" kern="1200" dirty="0"/>
        </a:p>
      </dsp:txBody>
      <dsp:txXfrm>
        <a:off x="4006085" y="3283511"/>
        <a:ext cx="3179570" cy="706537"/>
      </dsp:txXfrm>
    </dsp:sp>
    <dsp:sp modelId="{D7F6C0BF-B516-403C-867E-2DF1486DEC32}">
      <dsp:nvSpPr>
        <dsp:cNvPr id="0" name=""/>
        <dsp:cNvSpPr/>
      </dsp:nvSpPr>
      <dsp:spPr>
        <a:xfrm>
          <a:off x="4006085" y="2867847"/>
          <a:ext cx="3179570" cy="415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u="sng" kern="1200" dirty="0"/>
            <a:t>DASHBOARD</a:t>
          </a:r>
          <a:endParaRPr lang="id-ID" sz="1900" kern="1200" dirty="0"/>
        </a:p>
      </dsp:txBody>
      <dsp:txXfrm>
        <a:off x="4006085" y="2867847"/>
        <a:ext cx="3179570" cy="41566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54D4CA-F34F-864C-AE30-A987B4C914D2}">
      <dsp:nvSpPr>
        <dsp:cNvPr id="0" name=""/>
        <dsp:cNvSpPr/>
      </dsp:nvSpPr>
      <dsp:spPr>
        <a:xfrm>
          <a:off x="2456703" y="0"/>
          <a:ext cx="2579580" cy="303480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8261E5-B77F-804A-8443-D6A70EF22A8C}">
      <dsp:nvSpPr>
        <dsp:cNvPr id="0" name=""/>
        <dsp:cNvSpPr/>
      </dsp:nvSpPr>
      <dsp:spPr>
        <a:xfrm>
          <a:off x="2585682" y="121303"/>
          <a:ext cx="2321622" cy="19727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63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488F1C4-D8D6-F14F-ABF0-537EBA76D75B}">
      <dsp:nvSpPr>
        <dsp:cNvPr id="0" name=""/>
        <dsp:cNvSpPr/>
      </dsp:nvSpPr>
      <dsp:spPr>
        <a:xfrm>
          <a:off x="2585682" y="2397516"/>
          <a:ext cx="2321622" cy="51589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Petugas</a:t>
          </a:r>
          <a:r>
            <a:rPr lang="en-US" sz="1400" kern="1200" dirty="0"/>
            <a:t> </a:t>
          </a:r>
          <a:r>
            <a:rPr lang="en-US" sz="1400" kern="1200" dirty="0" err="1"/>
            <a:t>dapat</a:t>
          </a:r>
          <a:r>
            <a:rPr lang="en-US" sz="1400" kern="1200" dirty="0"/>
            <a:t> </a:t>
          </a:r>
          <a:r>
            <a:rPr lang="en-US" sz="1400" kern="1200" dirty="0" err="1"/>
            <a:t>memindah</a:t>
          </a:r>
          <a:r>
            <a:rPr lang="en-US" sz="1400" kern="1200" dirty="0"/>
            <a:t> server </a:t>
          </a:r>
          <a:r>
            <a:rPr lang="en-US" sz="1400" kern="1200" dirty="0" err="1"/>
            <a:t>ketika</a:t>
          </a:r>
          <a:r>
            <a:rPr lang="en-US" sz="1400" kern="1200" dirty="0"/>
            <a:t> </a:t>
          </a:r>
          <a:r>
            <a:rPr lang="en-US" sz="1400" kern="1200" dirty="0" err="1"/>
            <a:t>terjadi</a:t>
          </a:r>
          <a:r>
            <a:rPr lang="en-US" sz="1400" kern="1200" dirty="0"/>
            <a:t> trouble</a:t>
          </a:r>
        </a:p>
      </dsp:txBody>
      <dsp:txXfrm>
        <a:off x="2585682" y="2397516"/>
        <a:ext cx="2321622" cy="515891"/>
      </dsp:txXfrm>
    </dsp:sp>
    <dsp:sp modelId="{6AE4F329-2A77-D14D-AF0C-13B55EB5967F}">
      <dsp:nvSpPr>
        <dsp:cNvPr id="0" name=""/>
        <dsp:cNvSpPr/>
      </dsp:nvSpPr>
      <dsp:spPr>
        <a:xfrm>
          <a:off x="2585682" y="2094012"/>
          <a:ext cx="2321622" cy="303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sng" kern="1200" dirty="0"/>
            <a:t>UTILITY</a:t>
          </a:r>
          <a:endParaRPr lang="id-ID" sz="1400" kern="1200" dirty="0"/>
        </a:p>
      </dsp:txBody>
      <dsp:txXfrm>
        <a:off x="2585682" y="2094012"/>
        <a:ext cx="2321622" cy="303504"/>
      </dsp:txXfrm>
    </dsp:sp>
    <dsp:sp modelId="{D328EFC3-3509-3F46-B61F-7D2999302C8A}">
      <dsp:nvSpPr>
        <dsp:cNvPr id="0" name=""/>
        <dsp:cNvSpPr/>
      </dsp:nvSpPr>
      <dsp:spPr>
        <a:xfrm>
          <a:off x="6155457" y="0"/>
          <a:ext cx="2579580" cy="303480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0C4BE7-AB52-264F-9DC3-11E53C39A823}">
      <dsp:nvSpPr>
        <dsp:cNvPr id="0" name=""/>
        <dsp:cNvSpPr/>
      </dsp:nvSpPr>
      <dsp:spPr>
        <a:xfrm>
          <a:off x="6284436" y="121392"/>
          <a:ext cx="2321622" cy="19726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63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62FE8DB-FCA2-EE41-B120-77F69D4D6212}">
      <dsp:nvSpPr>
        <dsp:cNvPr id="0" name=""/>
        <dsp:cNvSpPr/>
      </dsp:nvSpPr>
      <dsp:spPr>
        <a:xfrm>
          <a:off x="6284436" y="2397516"/>
          <a:ext cx="2321622" cy="515891"/>
        </a:xfrm>
        <a:prstGeom prst="rect">
          <a:avLst/>
        </a:prstGeom>
        <a:gradFill rotWithShape="0">
          <a:gsLst>
            <a:gs pos="0">
              <a:schemeClr val="accent4">
                <a:hueOff val="-5819097"/>
                <a:satOff val="34311"/>
                <a:lumOff val="3726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4">
                <a:hueOff val="-5819097"/>
                <a:satOff val="34311"/>
                <a:lumOff val="3726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4">
                <a:hueOff val="-5819097"/>
                <a:satOff val="34311"/>
                <a:lumOff val="3726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Petugas</a:t>
          </a:r>
          <a:r>
            <a:rPr lang="en-US" sz="1400" kern="1200" dirty="0"/>
            <a:t> </a:t>
          </a:r>
          <a:r>
            <a:rPr lang="en-US" sz="1400" kern="1200" dirty="0" err="1"/>
            <a:t>dapat</a:t>
          </a:r>
          <a:r>
            <a:rPr lang="en-US" sz="1400" kern="1200" dirty="0"/>
            <a:t> </a:t>
          </a:r>
          <a:r>
            <a:rPr lang="en-US" sz="1400" kern="1200" dirty="0" err="1"/>
            <a:t>mengunduh</a:t>
          </a:r>
          <a:r>
            <a:rPr lang="en-US" sz="1400" kern="1200" dirty="0"/>
            <a:t> input </a:t>
          </a:r>
          <a:r>
            <a:rPr lang="en-US" sz="1400" kern="1200" dirty="0" err="1"/>
            <a:t>tambahan</a:t>
          </a:r>
          <a:endParaRPr lang="en-US" sz="1400" kern="1200" dirty="0"/>
        </a:p>
      </dsp:txBody>
      <dsp:txXfrm>
        <a:off x="6284436" y="2397516"/>
        <a:ext cx="2321622" cy="515891"/>
      </dsp:txXfrm>
    </dsp:sp>
    <dsp:sp modelId="{AD123322-94F7-6A43-BE9D-7799F2A89273}">
      <dsp:nvSpPr>
        <dsp:cNvPr id="0" name=""/>
        <dsp:cNvSpPr/>
      </dsp:nvSpPr>
      <dsp:spPr>
        <a:xfrm>
          <a:off x="6284436" y="2094012"/>
          <a:ext cx="2321622" cy="303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sng" kern="1200"/>
            <a:t>UTILITY</a:t>
          </a:r>
          <a:endParaRPr lang="en-US" sz="1400" kern="1200" dirty="0"/>
        </a:p>
      </dsp:txBody>
      <dsp:txXfrm>
        <a:off x="6284436" y="2094012"/>
        <a:ext cx="2321622" cy="3035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E5E55-D269-9947-82D9-04A5FBFD5372}">
      <dsp:nvSpPr>
        <dsp:cNvPr id="0" name=""/>
        <dsp:cNvSpPr/>
      </dsp:nvSpPr>
      <dsp:spPr>
        <a:xfrm>
          <a:off x="926562" y="0"/>
          <a:ext cx="2579580" cy="303480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05ABCC-3F4E-3448-8190-150EFBFC4092}">
      <dsp:nvSpPr>
        <dsp:cNvPr id="0" name=""/>
        <dsp:cNvSpPr/>
      </dsp:nvSpPr>
      <dsp:spPr>
        <a:xfrm>
          <a:off x="1055541" y="121392"/>
          <a:ext cx="2321622" cy="1972620"/>
        </a:xfrm>
        <a:prstGeom prst="rect">
          <a:avLst/>
        </a:prstGeom>
        <a:blipFill>
          <a:blip xmlns:r="http://schemas.openxmlformats.org/officeDocument/2006/relationships" r:embed="rId1"/>
          <a:srcRect/>
          <a:stretch>
            <a:fillRect t="-1000" b="-1000"/>
          </a:stretch>
        </a:blipFill>
        <a:ln w="63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7C6EEA1-811F-D245-AD47-36401E5908F4}">
      <dsp:nvSpPr>
        <dsp:cNvPr id="0" name=""/>
        <dsp:cNvSpPr/>
      </dsp:nvSpPr>
      <dsp:spPr>
        <a:xfrm>
          <a:off x="1055541" y="2397516"/>
          <a:ext cx="2321622" cy="51589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Mengecek</a:t>
          </a:r>
          <a:r>
            <a:rPr lang="en-US" sz="1400" kern="1200" dirty="0"/>
            <a:t> </a:t>
          </a:r>
          <a:r>
            <a:rPr lang="en-US" sz="1400" kern="1200" dirty="0" err="1"/>
            <a:t>utilitas</a:t>
          </a:r>
          <a:r>
            <a:rPr lang="en-US" sz="1400" kern="1200" dirty="0"/>
            <a:t> </a:t>
          </a:r>
          <a:r>
            <a:rPr lang="en-US" sz="1400" kern="1200" dirty="0" err="1"/>
            <a:t>aplikasi</a:t>
          </a:r>
          <a:r>
            <a:rPr lang="en-US" sz="1400" kern="1200" dirty="0"/>
            <a:t> </a:t>
          </a:r>
          <a:r>
            <a:rPr lang="en-US" sz="1400" kern="1200" dirty="0" err="1"/>
            <a:t>pengecekan</a:t>
          </a:r>
          <a:r>
            <a:rPr lang="en-US" sz="1400" kern="1200" dirty="0"/>
            <a:t> </a:t>
          </a:r>
          <a:r>
            <a:rPr lang="en-US" sz="1400" kern="1200" dirty="0" err="1"/>
            <a:t>koneksi</a:t>
          </a:r>
          <a:r>
            <a:rPr lang="en-US" sz="1400" kern="1200" dirty="0"/>
            <a:t> internet</a:t>
          </a:r>
          <a:endParaRPr lang="id-ID" sz="1400" kern="1200" dirty="0"/>
        </a:p>
      </dsp:txBody>
      <dsp:txXfrm>
        <a:off x="1055541" y="2397516"/>
        <a:ext cx="2321622" cy="515891"/>
      </dsp:txXfrm>
    </dsp:sp>
    <dsp:sp modelId="{F1DAC1F5-56A0-0E44-A54A-845B40BFA33C}">
      <dsp:nvSpPr>
        <dsp:cNvPr id="0" name=""/>
        <dsp:cNvSpPr/>
      </dsp:nvSpPr>
      <dsp:spPr>
        <a:xfrm>
          <a:off x="1055541" y="2094012"/>
          <a:ext cx="2321622" cy="303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sng" kern="1200" dirty="0"/>
            <a:t>UTILITY</a:t>
          </a:r>
          <a:endParaRPr lang="id-ID" sz="1400" kern="1200" dirty="0"/>
        </a:p>
      </dsp:txBody>
      <dsp:txXfrm>
        <a:off x="1055541" y="2094012"/>
        <a:ext cx="2321622" cy="303504"/>
      </dsp:txXfrm>
    </dsp:sp>
    <dsp:sp modelId="{074899BA-97AB-CE4E-8741-C5C3973D3724}">
      <dsp:nvSpPr>
        <dsp:cNvPr id="0" name=""/>
        <dsp:cNvSpPr/>
      </dsp:nvSpPr>
      <dsp:spPr>
        <a:xfrm>
          <a:off x="4285285" y="0"/>
          <a:ext cx="2579580" cy="303480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698D42-8A2F-4743-812A-CFAFF8273E0E}">
      <dsp:nvSpPr>
        <dsp:cNvPr id="0" name=""/>
        <dsp:cNvSpPr/>
      </dsp:nvSpPr>
      <dsp:spPr>
        <a:xfrm>
          <a:off x="4414264" y="121392"/>
          <a:ext cx="2321622" cy="19726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63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2D090A7-B816-6245-BEE1-3738A5C62583}">
      <dsp:nvSpPr>
        <dsp:cNvPr id="0" name=""/>
        <dsp:cNvSpPr/>
      </dsp:nvSpPr>
      <dsp:spPr>
        <a:xfrm>
          <a:off x="4414264" y="2397516"/>
          <a:ext cx="2321622" cy="515891"/>
        </a:xfrm>
        <a:prstGeom prst="rect">
          <a:avLst/>
        </a:prstGeom>
        <a:gradFill rotWithShape="0">
          <a:gsLst>
            <a:gs pos="0">
              <a:schemeClr val="accent4">
                <a:hueOff val="-5819097"/>
                <a:satOff val="34311"/>
                <a:lumOff val="3726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4">
                <a:hueOff val="-5819097"/>
                <a:satOff val="34311"/>
                <a:lumOff val="3726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4">
                <a:hueOff val="-5819097"/>
                <a:satOff val="34311"/>
                <a:lumOff val="3726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Mengecek</a:t>
          </a:r>
          <a:r>
            <a:rPr lang="en-US" sz="1400" kern="1200" dirty="0"/>
            <a:t> </a:t>
          </a:r>
          <a:r>
            <a:rPr lang="en-US" sz="1400" kern="1200" dirty="0" err="1"/>
            <a:t>utilitas</a:t>
          </a:r>
          <a:r>
            <a:rPr lang="en-US" sz="1400" kern="1200" dirty="0"/>
            <a:t> </a:t>
          </a:r>
          <a:r>
            <a:rPr lang="en-US" sz="1400" kern="1200" dirty="0" err="1"/>
            <a:t>aplikasi</a:t>
          </a:r>
          <a:r>
            <a:rPr lang="en-US" sz="1400" kern="1200" dirty="0"/>
            <a:t> </a:t>
          </a:r>
          <a:r>
            <a:rPr lang="en-US" sz="1400" kern="1200" dirty="0" err="1"/>
            <a:t>pengecekan</a:t>
          </a:r>
          <a:r>
            <a:rPr lang="en-US" sz="1400" kern="1200" dirty="0"/>
            <a:t> GPS</a:t>
          </a:r>
          <a:endParaRPr lang="id-ID" sz="1400" kern="1200" dirty="0"/>
        </a:p>
      </dsp:txBody>
      <dsp:txXfrm>
        <a:off x="4414264" y="2397516"/>
        <a:ext cx="2321622" cy="515891"/>
      </dsp:txXfrm>
    </dsp:sp>
    <dsp:sp modelId="{6C7EC7A5-9C17-F442-8DCD-4CAB2C3A4884}">
      <dsp:nvSpPr>
        <dsp:cNvPr id="0" name=""/>
        <dsp:cNvSpPr/>
      </dsp:nvSpPr>
      <dsp:spPr>
        <a:xfrm>
          <a:off x="4414264" y="2094012"/>
          <a:ext cx="2321622" cy="303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sng" kern="1200" dirty="0"/>
            <a:t>UTILITY</a:t>
          </a:r>
          <a:endParaRPr lang="id-ID" sz="1400" kern="1200" dirty="0"/>
        </a:p>
      </dsp:txBody>
      <dsp:txXfrm>
        <a:off x="4414264" y="2094012"/>
        <a:ext cx="2321622" cy="303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FF41547-AA94-42F2-989A-8CD0FD984CB6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FFDA8D4-7A78-43C5-9E94-519CFEE4AA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0349238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41547-AA94-42F2-989A-8CD0FD984CB6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A8D4-7A78-43C5-9E94-519CFEE4A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41547-AA94-42F2-989A-8CD0FD984CB6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A8D4-7A78-43C5-9E94-519CFEE4A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7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41547-AA94-42F2-989A-8CD0FD984CB6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A8D4-7A78-43C5-9E94-519CFEE4A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70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FF41547-AA94-42F2-989A-8CD0FD984CB6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FFDA8D4-7A78-43C5-9E94-519CFEE4AA2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684373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41547-AA94-42F2-989A-8CD0FD984CB6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A8D4-7A78-43C5-9E94-519CFEE4A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63684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41547-AA94-42F2-989A-8CD0FD984CB6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A8D4-7A78-43C5-9E94-519CFEE4A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84703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41547-AA94-42F2-989A-8CD0FD984CB6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A8D4-7A78-43C5-9E94-519CFEE4A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9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41547-AA94-42F2-989A-8CD0FD984CB6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A8D4-7A78-43C5-9E94-519CFEE4A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25298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FF41547-AA94-42F2-989A-8CD0FD984CB6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FFDA8D4-7A78-43C5-9E94-519CFEE4AA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228478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FF41547-AA94-42F2-989A-8CD0FD984CB6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FFDA8D4-7A78-43C5-9E94-519CFEE4A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1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FF41547-AA94-42F2-989A-8CD0FD984CB6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FFDA8D4-7A78-43C5-9E94-519CFEE4AA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4312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7.jp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9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00" y="118979"/>
            <a:ext cx="1357046" cy="987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r>
              <a:rPr lang="en-US" sz="60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Aplikasi</a:t>
            </a: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/>
            </a: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Baca Meter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8867" y="5900175"/>
            <a:ext cx="8045373" cy="742279"/>
          </a:xfrm>
        </p:spPr>
        <p:txBody>
          <a:bodyPr>
            <a:normAutofit lnSpcReduction="1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PDAM Surya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Sembada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Kota Surabaya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79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A6FE793-C697-0354-2C19-46831DA30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Pengaduan</a:t>
            </a:r>
            <a:endParaRPr lang="en-US" dirty="0"/>
          </a:p>
        </p:txBody>
      </p:sp>
      <p:pic>
        <p:nvPicPr>
          <p:cNvPr id="17" name="Content Placeholder 16">
            <a:extLst>
              <a:ext uri="{FF2B5EF4-FFF2-40B4-BE49-F238E27FC236}">
                <a16:creationId xmlns="" xmlns:a16="http://schemas.microsoft.com/office/drawing/2014/main" id="{3BF26F43-60BE-5148-AF43-FBDEB18169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84" y="1631950"/>
            <a:ext cx="2254624" cy="4883112"/>
          </a:xfrm>
        </p:spPr>
      </p:pic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2D7BA1AF-40BC-5C00-DFCC-68EF9BEB93A6}"/>
              </a:ext>
            </a:extLst>
          </p:cNvPr>
          <p:cNvGrpSpPr/>
          <p:nvPr/>
        </p:nvGrpSpPr>
        <p:grpSpPr>
          <a:xfrm>
            <a:off x="5619750" y="3429000"/>
            <a:ext cx="4103664" cy="911882"/>
            <a:chOff x="3357732" y="4237813"/>
            <a:chExt cx="4103664" cy="911882"/>
          </a:xfrm>
        </p:grpSpPr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7EB0F278-7C8A-2FEF-3FDD-43FC598ECDC0}"/>
                </a:ext>
              </a:extLst>
            </p:cNvPr>
            <p:cNvSpPr/>
            <p:nvPr/>
          </p:nvSpPr>
          <p:spPr>
            <a:xfrm>
              <a:off x="3357732" y="4237813"/>
              <a:ext cx="4103664" cy="91188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E889CAEB-4661-D3D9-EAAA-1F2BAE8F96CA}"/>
                </a:ext>
              </a:extLst>
            </p:cNvPr>
            <p:cNvSpPr txBox="1"/>
            <p:nvPr/>
          </p:nvSpPr>
          <p:spPr>
            <a:xfrm>
              <a:off x="3357732" y="4237813"/>
              <a:ext cx="4103664" cy="9118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Menu </a:t>
              </a:r>
              <a:r>
                <a:rPr lang="en-US" sz="1900" kern="1200" dirty="0" err="1"/>
                <a:t>untuk</a:t>
              </a:r>
              <a:r>
                <a:rPr lang="en-US" sz="1900" kern="1200" dirty="0"/>
                <a:t> </a:t>
              </a:r>
              <a:r>
                <a:rPr lang="en-US" sz="1900" kern="1200" dirty="0" err="1"/>
                <a:t>petugas</a:t>
              </a:r>
              <a:r>
                <a:rPr lang="en-US" sz="1900" kern="1200" dirty="0"/>
                <a:t> </a:t>
              </a:r>
              <a:r>
                <a:rPr lang="en-US" sz="1900" kern="1200" dirty="0" err="1"/>
                <a:t>catat</a:t>
              </a:r>
              <a:r>
                <a:rPr lang="en-US" sz="1900" kern="1200" dirty="0"/>
                <a:t> meter </a:t>
              </a:r>
              <a:r>
                <a:rPr lang="en-US" sz="1900" kern="1200" dirty="0" err="1"/>
                <a:t>melaporkan</a:t>
              </a:r>
              <a:r>
                <a:rPr lang="en-US" sz="1900" kern="1200" dirty="0"/>
                <a:t> </a:t>
              </a:r>
              <a:r>
                <a:rPr lang="en-US" sz="1900" kern="1200" dirty="0" err="1"/>
                <a:t>pengaduan</a:t>
              </a:r>
              <a:r>
                <a:rPr lang="en-US" sz="1900" kern="1200" dirty="0"/>
                <a:t> </a:t>
              </a:r>
              <a:r>
                <a:rPr lang="en-US" sz="1900" kern="1200" dirty="0" err="1"/>
                <a:t>pelanggan</a:t>
              </a:r>
              <a:endParaRPr lang="id-ID" sz="1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97439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B3A4FC-C444-D25B-3A2D-6AD28797E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Lihat</a:t>
            </a:r>
            <a:r>
              <a:rPr lang="en-US" dirty="0"/>
              <a:t> Data </a:t>
            </a:r>
            <a:r>
              <a:rPr lang="en-US" dirty="0" err="1"/>
              <a:t>Pelanggan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617E33B-AB73-3534-8441-F24685348F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79865" y="1565577"/>
            <a:ext cx="1646951" cy="3567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81420EE2-5849-2501-C361-4F45C4D89C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95755" y="1725422"/>
            <a:ext cx="1573147" cy="3407156"/>
          </a:xfrm>
          <a:prstGeom prst="rect">
            <a:avLst/>
          </a:prstGeom>
        </p:spPr>
      </p:pic>
      <p:sp>
        <p:nvSpPr>
          <p:cNvPr id="10" name="Right Arrow 9">
            <a:extLst>
              <a:ext uri="{FF2B5EF4-FFF2-40B4-BE49-F238E27FC236}">
                <a16:creationId xmlns="" xmlns:a16="http://schemas.microsoft.com/office/drawing/2014/main" id="{7E22D0C4-833A-7271-3B26-C8F91DCA7128}"/>
              </a:ext>
            </a:extLst>
          </p:cNvPr>
          <p:cNvSpPr/>
          <p:nvPr/>
        </p:nvSpPr>
        <p:spPr>
          <a:xfrm>
            <a:off x="3319578" y="2919971"/>
            <a:ext cx="601556" cy="553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0975A1DF-5B8E-A7B4-1487-218D8EC3D9C3}"/>
              </a:ext>
            </a:extLst>
          </p:cNvPr>
          <p:cNvSpPr/>
          <p:nvPr/>
        </p:nvSpPr>
        <p:spPr>
          <a:xfrm>
            <a:off x="1495755" y="2475914"/>
            <a:ext cx="825414" cy="44405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78589DCE-79AE-F6D9-3753-3C97EE0E51F8}"/>
              </a:ext>
            </a:extLst>
          </p:cNvPr>
          <p:cNvGrpSpPr/>
          <p:nvPr/>
        </p:nvGrpSpPr>
        <p:grpSpPr>
          <a:xfrm>
            <a:off x="6849321" y="3196867"/>
            <a:ext cx="4103664" cy="911882"/>
            <a:chOff x="3357732" y="4237813"/>
            <a:chExt cx="4103664" cy="911882"/>
          </a:xfrm>
        </p:grpSpPr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16872374-2A47-0B6F-C747-83091B58112A}"/>
                </a:ext>
              </a:extLst>
            </p:cNvPr>
            <p:cNvSpPr/>
            <p:nvPr/>
          </p:nvSpPr>
          <p:spPr>
            <a:xfrm>
              <a:off x="3357732" y="4237813"/>
              <a:ext cx="4103664" cy="91188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ECDBD0F3-48E7-7AF1-A228-C80B0C671E22}"/>
                </a:ext>
              </a:extLst>
            </p:cNvPr>
            <p:cNvSpPr txBox="1"/>
            <p:nvPr/>
          </p:nvSpPr>
          <p:spPr>
            <a:xfrm>
              <a:off x="3357732" y="4237813"/>
              <a:ext cx="4103664" cy="9118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Menu </a:t>
              </a:r>
              <a:r>
                <a:rPr lang="en-US" sz="1900" kern="1200" dirty="0" err="1"/>
                <a:t>untuk</a:t>
              </a:r>
              <a:r>
                <a:rPr lang="en-US" sz="1900" kern="1200" dirty="0"/>
                <a:t> </a:t>
              </a:r>
              <a:r>
                <a:rPr lang="en-US" sz="1900" kern="1200" dirty="0" err="1"/>
                <a:t>petugas</a:t>
              </a:r>
              <a:r>
                <a:rPr lang="en-US" sz="1900" kern="1200" dirty="0"/>
                <a:t> </a:t>
              </a:r>
              <a:r>
                <a:rPr lang="en-US" sz="1900" kern="1200" dirty="0" err="1"/>
                <a:t>catat</a:t>
              </a:r>
              <a:r>
                <a:rPr lang="en-US" sz="1900" kern="1200" dirty="0"/>
                <a:t> meter </a:t>
              </a:r>
              <a:r>
                <a:rPr lang="en-US" sz="1900" kern="1200" dirty="0" err="1"/>
                <a:t>dapat</a:t>
              </a:r>
              <a:r>
                <a:rPr lang="en-US" sz="1900" kern="1200" dirty="0"/>
                <a:t> </a:t>
              </a:r>
              <a:r>
                <a:rPr lang="en-US" sz="1900" kern="1200" dirty="0" err="1"/>
                <a:t>melihat</a:t>
              </a:r>
              <a:r>
                <a:rPr lang="en-US" sz="1900" kern="1200" dirty="0"/>
                <a:t> data </a:t>
              </a:r>
              <a:r>
                <a:rPr lang="en-US" sz="1900" kern="1200" dirty="0" err="1"/>
                <a:t>pelanggan</a:t>
              </a:r>
              <a:endParaRPr lang="id-ID" sz="1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8850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Cara </a:t>
            </a:r>
            <a:r>
              <a:rPr lang="en-US" dirty="0" err="1"/>
              <a:t>Penggunaan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56820">
            <a:off x="10054042" y="4421822"/>
            <a:ext cx="3274161" cy="303856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Download </a:t>
            </a:r>
            <a:r>
              <a:rPr lang="en-US" dirty="0" err="1"/>
              <a:t>Bandel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863217"/>
              </p:ext>
            </p:extLst>
          </p:nvPr>
        </p:nvGraphicFramePr>
        <p:xfrm>
          <a:off x="1251678" y="482957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50" b="16550"/>
          <a:stretch/>
        </p:blipFill>
        <p:spPr>
          <a:xfrm>
            <a:off x="1251678" y="3091375"/>
            <a:ext cx="2461816" cy="3567001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4110313" y="4597979"/>
            <a:ext cx="746974" cy="553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2038171" y="3908083"/>
            <a:ext cx="888829" cy="85887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B410A75-6050-B99E-5E3F-33C2DFE98F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844" y="2136284"/>
            <a:ext cx="2341712" cy="471456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Mencatat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4839685"/>
              </p:ext>
            </p:extLst>
          </p:nvPr>
        </p:nvGraphicFramePr>
        <p:xfrm>
          <a:off x="1251678" y="382385"/>
          <a:ext cx="10179050" cy="3694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50" b="16550"/>
          <a:stretch/>
        </p:blipFill>
        <p:spPr>
          <a:xfrm>
            <a:off x="990782" y="3386924"/>
            <a:ext cx="2008990" cy="2910887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2999772" y="4565470"/>
            <a:ext cx="601556" cy="553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8" name="Oval 7"/>
          <p:cNvSpPr/>
          <p:nvPr/>
        </p:nvSpPr>
        <p:spPr>
          <a:xfrm>
            <a:off x="2323108" y="4094615"/>
            <a:ext cx="584753" cy="58115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3551" y="3211076"/>
            <a:ext cx="1646951" cy="356700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49441" y="3370921"/>
            <a:ext cx="1573147" cy="3407156"/>
          </a:xfrm>
          <a:prstGeom prst="rect">
            <a:avLst/>
          </a:prstGeom>
        </p:spPr>
      </p:pic>
      <p:sp>
        <p:nvSpPr>
          <p:cNvPr id="15" name="Right Arrow 14"/>
          <p:cNvSpPr/>
          <p:nvPr/>
        </p:nvSpPr>
        <p:spPr>
          <a:xfrm>
            <a:off x="6273248" y="4565470"/>
            <a:ext cx="672014" cy="553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ight Arrow 15"/>
          <p:cNvSpPr/>
          <p:nvPr/>
        </p:nvSpPr>
        <p:spPr>
          <a:xfrm>
            <a:off x="9073264" y="4565470"/>
            <a:ext cx="601556" cy="553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7" name="Oval 16"/>
          <p:cNvSpPr/>
          <p:nvPr/>
        </p:nvSpPr>
        <p:spPr>
          <a:xfrm>
            <a:off x="6787889" y="3729725"/>
            <a:ext cx="2496250" cy="94604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5DC8EA5D-FB63-2D76-BD8B-2C418DC53E54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77"/>
          <a:stretch/>
        </p:blipFill>
        <p:spPr>
          <a:xfrm>
            <a:off x="3733818" y="3537883"/>
            <a:ext cx="2347454" cy="205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753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n-US" dirty="0" err="1"/>
              <a:t>Tutup</a:t>
            </a:r>
            <a:r>
              <a:rPr lang="en-US" dirty="0"/>
              <a:t> </a:t>
            </a:r>
            <a:r>
              <a:rPr lang="en-US" dirty="0" err="1"/>
              <a:t>Bendel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015863"/>
              </p:ext>
            </p:extLst>
          </p:nvPr>
        </p:nvGraphicFramePr>
        <p:xfrm>
          <a:off x="1251678" y="382385"/>
          <a:ext cx="10179050" cy="3694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50" b="16550"/>
          <a:stretch/>
        </p:blipFill>
        <p:spPr>
          <a:xfrm>
            <a:off x="1395731" y="3321610"/>
            <a:ext cx="2008990" cy="2910887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3783544" y="4539345"/>
            <a:ext cx="601556" cy="553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8" name="Oval 7"/>
          <p:cNvSpPr/>
          <p:nvPr/>
        </p:nvSpPr>
        <p:spPr>
          <a:xfrm>
            <a:off x="1395731" y="5178592"/>
            <a:ext cx="718025" cy="69111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ight Arrow 14"/>
          <p:cNvSpPr/>
          <p:nvPr/>
        </p:nvSpPr>
        <p:spPr>
          <a:xfrm>
            <a:off x="7893042" y="4513219"/>
            <a:ext cx="672014" cy="553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255995" y="3043645"/>
            <a:ext cx="1649578" cy="3572692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A8F5A6B1-B903-C67B-662F-8BC872EBE8A2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949"/>
          <a:stretch/>
        </p:blipFill>
        <p:spPr>
          <a:xfrm>
            <a:off x="4555837" y="3609434"/>
            <a:ext cx="3166467" cy="233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629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928897"/>
              </p:ext>
            </p:extLst>
          </p:nvPr>
        </p:nvGraphicFramePr>
        <p:xfrm>
          <a:off x="1250950" y="2286000"/>
          <a:ext cx="7390773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2180" y="2286000"/>
            <a:ext cx="2363274" cy="420137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19301" y="1125656"/>
            <a:ext cx="886589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Inputkan</a:t>
            </a:r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data Stand </a:t>
            </a:r>
            <a:r>
              <a:rPr lang="en-US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Kini</a:t>
            </a:r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dan</a:t>
            </a:r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jangan</a:t>
            </a:r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lupa</a:t>
            </a:r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untuk</a:t>
            </a:r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memilih</a:t>
            </a:r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Kondisi</a:t>
            </a:r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Air, M Code, L Code</a:t>
            </a:r>
          </a:p>
        </p:txBody>
      </p:sp>
    </p:spTree>
    <p:extLst>
      <p:ext uri="{BB962C8B-B14F-4D97-AF65-F5344CB8AC3E}">
        <p14:creationId xmlns:p14="http://schemas.microsoft.com/office/powerpoint/2010/main" val="885876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Fitur</a:t>
            </a:r>
            <a:r>
              <a:rPr lang="en-US" dirty="0"/>
              <a:t> </a:t>
            </a:r>
            <a:r>
              <a:rPr lang="en-US" dirty="0" err="1"/>
              <a:t>Tambahan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601455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al 2">
            <a:extLst>
              <a:ext uri="{FF2B5EF4-FFF2-40B4-BE49-F238E27FC236}">
                <a16:creationId xmlns="" xmlns:a16="http://schemas.microsoft.com/office/drawing/2014/main" id="{65896B96-DA43-1EA4-49DB-14553C970FA7}"/>
              </a:ext>
            </a:extLst>
          </p:cNvPr>
          <p:cNvSpPr/>
          <p:nvPr/>
        </p:nvSpPr>
        <p:spPr>
          <a:xfrm>
            <a:off x="1464978" y="3429000"/>
            <a:ext cx="785852" cy="79130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05A1F57F-2819-45DD-1965-C0C136DC08E5}"/>
              </a:ext>
            </a:extLst>
          </p:cNvPr>
          <p:cNvSpPr/>
          <p:nvPr/>
        </p:nvSpPr>
        <p:spPr>
          <a:xfrm>
            <a:off x="5947549" y="3429000"/>
            <a:ext cx="785852" cy="79130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3CD40D05-7083-F291-0EC2-0613692F7B19}"/>
              </a:ext>
            </a:extLst>
          </p:cNvPr>
          <p:cNvSpPr/>
          <p:nvPr/>
        </p:nvSpPr>
        <p:spPr>
          <a:xfrm>
            <a:off x="10430120" y="3497580"/>
            <a:ext cx="785852" cy="79130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40316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Fitur</a:t>
            </a:r>
            <a:r>
              <a:rPr lang="en-US" dirty="0"/>
              <a:t> </a:t>
            </a:r>
            <a:r>
              <a:rPr lang="en-US" dirty="0" err="1"/>
              <a:t>Tambahan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124056"/>
              </p:ext>
            </p:extLst>
          </p:nvPr>
        </p:nvGraphicFramePr>
        <p:xfrm>
          <a:off x="744968" y="2350393"/>
          <a:ext cx="11191741" cy="4156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044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7549" y="58141"/>
            <a:ext cx="10178322" cy="1492132"/>
          </a:xfrm>
        </p:spPr>
        <p:txBody>
          <a:bodyPr/>
          <a:lstStyle/>
          <a:p>
            <a:r>
              <a:rPr lang="en-US" dirty="0"/>
              <a:t>UTILITY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047966"/>
              </p:ext>
            </p:extLst>
          </p:nvPr>
        </p:nvGraphicFramePr>
        <p:xfrm>
          <a:off x="2081399" y="3605632"/>
          <a:ext cx="11191741" cy="303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="" xmlns:a16="http://schemas.microsoft.com/office/drawing/2014/main" id="{29F29000-2741-3DD9-812D-4774E46D17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8625912"/>
              </p:ext>
            </p:extLst>
          </p:nvPr>
        </p:nvGraphicFramePr>
        <p:xfrm>
          <a:off x="114615" y="217569"/>
          <a:ext cx="7791428" cy="303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Oval 6">
            <a:extLst>
              <a:ext uri="{FF2B5EF4-FFF2-40B4-BE49-F238E27FC236}">
                <a16:creationId xmlns="" xmlns:a16="http://schemas.microsoft.com/office/drawing/2014/main" id="{BB3E8663-D86B-3729-413D-B25B4E0818C6}"/>
              </a:ext>
            </a:extLst>
          </p:cNvPr>
          <p:cNvSpPr/>
          <p:nvPr/>
        </p:nvSpPr>
        <p:spPr>
          <a:xfrm>
            <a:off x="942885" y="1130975"/>
            <a:ext cx="2277027" cy="60399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E8F70D4F-7794-C301-F518-F0C5E01A577B}"/>
              </a:ext>
            </a:extLst>
          </p:cNvPr>
          <p:cNvSpPr/>
          <p:nvPr/>
        </p:nvSpPr>
        <p:spPr>
          <a:xfrm>
            <a:off x="4316787" y="1550273"/>
            <a:ext cx="1877687" cy="48023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C198EFA3-9E74-C1B6-7661-9776774FF456}"/>
              </a:ext>
            </a:extLst>
          </p:cNvPr>
          <p:cNvSpPr/>
          <p:nvPr/>
        </p:nvSpPr>
        <p:spPr>
          <a:xfrm>
            <a:off x="4638000" y="4206723"/>
            <a:ext cx="1877687" cy="48023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45B29384-A257-60B5-94C8-5FF115CA1286}"/>
              </a:ext>
            </a:extLst>
          </p:cNvPr>
          <p:cNvSpPr/>
          <p:nvPr/>
        </p:nvSpPr>
        <p:spPr>
          <a:xfrm>
            <a:off x="8232914" y="5245388"/>
            <a:ext cx="1877687" cy="48023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104486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2225</TotalTime>
  <Words>246</Words>
  <Application>Microsoft Office PowerPoint</Application>
  <PresentationFormat>Custom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Badge</vt:lpstr>
      <vt:lpstr>Aplikasi Baca Meter</vt:lpstr>
      <vt:lpstr>Cara Penggunaan</vt:lpstr>
      <vt:lpstr>1. Download Bandel</vt:lpstr>
      <vt:lpstr>2. Mencatat</vt:lpstr>
      <vt:lpstr>3. Tutup Bendel</vt:lpstr>
      <vt:lpstr>PowerPoint Presentation</vt:lpstr>
      <vt:lpstr>Fitur Tambahan</vt:lpstr>
      <vt:lpstr>Fitur Tambahan</vt:lpstr>
      <vt:lpstr>UTILITY</vt:lpstr>
      <vt:lpstr>Pengaduan</vt:lpstr>
      <vt:lpstr>Lihat Data Pelanggan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BUMD AWARD 2017</dc:title>
  <dc:creator>administrator1</dc:creator>
  <cp:lastModifiedBy>administrator1</cp:lastModifiedBy>
  <cp:revision>215</cp:revision>
  <dcterms:created xsi:type="dcterms:W3CDTF">2017-04-08T17:32:50Z</dcterms:created>
  <dcterms:modified xsi:type="dcterms:W3CDTF">2023-05-23T03:39:11Z</dcterms:modified>
</cp:coreProperties>
</file>